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75" r:id="rId1"/>
  </p:sldMasterIdLst>
  <p:notesMasterIdLst>
    <p:notesMasterId r:id="rId12"/>
  </p:notesMasterIdLst>
  <p:sldIdLst>
    <p:sldId id="256" r:id="rId2"/>
    <p:sldId id="299" r:id="rId3"/>
    <p:sldId id="325" r:id="rId4"/>
    <p:sldId id="390" r:id="rId5"/>
    <p:sldId id="334" r:id="rId6"/>
    <p:sldId id="326" r:id="rId7"/>
    <p:sldId id="332" r:id="rId8"/>
    <p:sldId id="391" r:id="rId9"/>
    <p:sldId id="337" r:id="rId10"/>
    <p:sldId id="393" r:id="rId11"/>
  </p:sldIdLst>
  <p:sldSz cx="9144000" cy="5143500" type="screen16x9"/>
  <p:notesSz cx="6858000" cy="9144000"/>
  <p:custShowLst>
    <p:custShow name="Part 1" id="0">
      <p:sldLst>
        <p:sld r:id="rId2"/>
        <p:sld r:id="rId3"/>
        <p:sld r:id="rId4"/>
        <p:sld r:id="rId5"/>
        <p:sld r:id="rId6"/>
        <p:sld r:id="rId7"/>
        <p:sld r:id="rId8"/>
        <p:sld r:id="rId9"/>
        <p:sld r:id="rId10"/>
        <p:sld r:id="rId11"/>
      </p:sldLst>
    </p:custShow>
  </p:custShow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Part 1" id="{08F14F34-C863-0940-AA01-DF56773D43F8}">
          <p14:sldIdLst>
            <p14:sldId id="256"/>
            <p14:sldId id="299"/>
            <p14:sldId id="325"/>
            <p14:sldId id="390"/>
            <p14:sldId id="334"/>
            <p14:sldId id="326"/>
            <p14:sldId id="332"/>
            <p14:sldId id="391"/>
            <p14:sldId id="337"/>
            <p14:sldId id="393"/>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990"/>
    <a:srgbClr val="000000"/>
    <a:srgbClr val="929292"/>
    <a:srgbClr val="FFFFFF"/>
    <a:srgbClr val="0049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3771A6-8483-4E81-840D-17A9B4F1AA6A}" v="2" dt="2023-07-30T21:16:51.185"/>
  </p1510:revLst>
</p1510:revInfo>
</file>

<file path=ppt/tableStyles.xml><?xml version="1.0" encoding="utf-8"?>
<a:tblStyleLst xmlns:a="http://schemas.openxmlformats.org/drawingml/2006/main" def="{1A224BAF-2B75-4C8F-BE90-5D9D75D0629B}">
  <a:tblStyle styleId="{1A224BAF-2B75-4C8F-BE90-5D9D75D062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39" autoAdjust="0"/>
    <p:restoredTop sz="89048" autoAdjust="0"/>
  </p:normalViewPr>
  <p:slideViewPr>
    <p:cSldViewPr snapToGrid="0">
      <p:cViewPr varScale="1">
        <p:scale>
          <a:sx n="151" d="100"/>
          <a:sy n="151" d="100"/>
        </p:scale>
        <p:origin x="752" y="184"/>
      </p:cViewPr>
      <p:guideLst/>
    </p:cSldViewPr>
  </p:slideViewPr>
  <p:outlineViewPr>
    <p:cViewPr>
      <p:scale>
        <a:sx n="33" d="100"/>
        <a:sy n="33" d="100"/>
      </p:scale>
      <p:origin x="0" y="-10824"/>
    </p:cViewPr>
  </p:outlineViewPr>
  <p:notesTextViewPr>
    <p:cViewPr>
      <p:scale>
        <a:sx n="1" d="1"/>
        <a:sy n="1" d="1"/>
      </p:scale>
      <p:origin x="0" y="0"/>
    </p:cViewPr>
  </p:notesTextViewPr>
  <p:notesViewPr>
    <p:cSldViewPr snapToGrid="0">
      <p:cViewPr>
        <p:scale>
          <a:sx n="100" d="100"/>
          <a:sy n="100" d="100"/>
        </p:scale>
        <p:origin x="2323" y="-102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Depending on your time allocation and the audience you have several options.</a:t>
            </a:r>
          </a:p>
          <a:p>
            <a:pPr marL="158750" indent="0">
              <a:buNone/>
            </a:pPr>
            <a:r>
              <a:rPr lang="en-US" dirty="0">
                <a:latin typeface="Times New Roman" panose="02020603050405020304" pitchFamily="18" charset="0"/>
                <a:cs typeface="Times New Roman" panose="02020603050405020304" pitchFamily="18" charset="0"/>
              </a:rPr>
              <a:t>The PowerPoint is designed for you to use the slides you choose in any order.</a:t>
            </a:r>
          </a:p>
          <a:p>
            <a:pPr marL="158750" indent="0">
              <a:buNone/>
            </a:pPr>
            <a:r>
              <a:rPr lang="en-US"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9CBF7949-65DD-477A-8C4C-2DFCC906895A}" type="slidenum">
              <a:rPr lang="en-US" smtClean="0"/>
              <a:t>10</a:t>
            </a:fld>
            <a:endParaRPr lang="en-US" dirty="0"/>
          </a:p>
        </p:txBody>
      </p:sp>
    </p:spTree>
    <p:extLst>
      <p:ext uri="{BB962C8B-B14F-4D97-AF65-F5344CB8AC3E}">
        <p14:creationId xmlns:p14="http://schemas.microsoft.com/office/powerpoint/2010/main" val="292702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04860ddb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04860ddbd9_0_0:notes"/>
          <p:cNvSpPr txBox="1">
            <a:spLocks noGrp="1"/>
          </p:cNvSpPr>
          <p:nvPr>
            <p:ph type="body" idx="1"/>
          </p:nvPr>
        </p:nvSpPr>
        <p:spPr>
          <a:xfrm>
            <a:off x="381000" y="4183380"/>
            <a:ext cx="6035040" cy="4800600"/>
          </a:xfrm>
          <a:prstGeom prst="rect">
            <a:avLst/>
          </a:prstGeom>
        </p:spPr>
        <p:txBody>
          <a:bodyPr spcFirstLastPara="1" wrap="square" lIns="91425" tIns="91425" rIns="91425" bIns="91425" anchor="t" anchorCtr="0">
            <a:noAutofit/>
          </a:bodyPr>
          <a:lstStyle/>
          <a:p>
            <a:pPr marL="158750" indent="0">
              <a:buNone/>
            </a:pPr>
            <a:r>
              <a:rPr lang="en-US" sz="1200" dirty="0">
                <a:latin typeface="Times New Roman" panose="02020603050405020304" pitchFamily="18" charset="0"/>
                <a:cs typeface="Times New Roman" panose="02020603050405020304" pitchFamily="18" charset="0"/>
              </a:rPr>
              <a:t>Facilitator:</a:t>
            </a:r>
          </a:p>
          <a:p>
            <a:pPr marL="158750" indent="0">
              <a:buNone/>
            </a:pPr>
            <a:r>
              <a:rPr lang="en-US" sz="1100" dirty="0">
                <a:latin typeface="Times New Roman" panose="02020603050405020304" pitchFamily="18" charset="0"/>
                <a:cs typeface="Times New Roman" panose="02020603050405020304" pitchFamily="18" charset="0"/>
              </a:rPr>
              <a:t>If this is the first-time participants are hearing about the Doc B Leadership Academy introduce the Academy. This is a great opportunity to build the “why” behind the “what” of leadership development based on the philosophies and values of Clovis Unified (script available in resource folder).  If this is not the first time briefly review the purpose of the Leadership Academy.</a:t>
            </a:r>
          </a:p>
          <a:p>
            <a:pPr marL="15875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2142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868363"/>
            <a:ext cx="5632450" cy="3168650"/>
          </a:xfrm>
        </p:spPr>
      </p:sp>
      <p:sp>
        <p:nvSpPr>
          <p:cNvPr id="3" name="Notes Placeholder 2"/>
          <p:cNvSpPr>
            <a:spLocks noGrp="1"/>
          </p:cNvSpPr>
          <p:nvPr>
            <p:ph type="body" idx="1"/>
          </p:nvPr>
        </p:nvSpPr>
        <p:spPr>
          <a:xfrm>
            <a:off x="711200" y="4220703"/>
            <a:ext cx="5680693" cy="4336557"/>
          </a:xfrm>
        </p:spPr>
        <p:txBody>
          <a:bodyPr/>
          <a:lstStyle/>
          <a:p>
            <a:pPr marL="158750" indent="0">
              <a:buNone/>
            </a:pPr>
            <a:r>
              <a:rPr lang="en-US" b="1"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Doc’s Charge really sets the stage for understanding the philosophies and values of Clovis Unified. All you have to do is read it to understand what we are all about. I especially appreciate this simple paragraph. It clearly states that every child deserves whatever it takes to be successful. It also says that we are going to give the community what they want for their children, as long as its moral and legal. This simple paragraph is the foundation for our Sparthenian concept “Be the best you can be in mind, body, and spirit.”</a:t>
            </a:r>
          </a:p>
          <a:p>
            <a:pPr marL="158750" indent="0">
              <a:buNone/>
            </a:pPr>
            <a:r>
              <a:rPr lang="en-US" dirty="0">
                <a:latin typeface="Times New Roman" panose="02020603050405020304" pitchFamily="18" charset="0"/>
                <a:cs typeface="Times New Roman" panose="02020603050405020304" pitchFamily="18" charset="0"/>
              </a:rPr>
              <a:t>Ask participants to read this portion of Doc’s Charge. You may call on audience members to read parts, popcorn read or choral read (facilitator’s choice). </a:t>
            </a:r>
          </a:p>
          <a:p>
            <a:pPr marL="158750" indent="0">
              <a:buNone/>
            </a:pPr>
            <a:endParaRPr lang="en-US" b="1" dirty="0">
              <a:latin typeface="Times New Roman" panose="02020603050405020304" pitchFamily="18" charset="0"/>
              <a:cs typeface="Times New Roman" panose="02020603050405020304" pitchFamily="18" charset="0"/>
            </a:endParaRPr>
          </a:p>
          <a:p>
            <a:pPr marL="158750" indent="0">
              <a:buNone/>
            </a:pPr>
            <a:r>
              <a:rPr lang="en-US" b="1"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Ask participants to form small job alike groups of three or four. Then discuss one or more of the following: </a:t>
            </a:r>
          </a:p>
          <a:p>
            <a:pPr marL="158750" indent="0">
              <a:buNone/>
            </a:pPr>
            <a:r>
              <a:rPr lang="en-US" dirty="0">
                <a:latin typeface="Times New Roman" panose="02020603050405020304" pitchFamily="18" charset="0"/>
                <a:cs typeface="Times New Roman" panose="02020603050405020304" pitchFamily="18" charset="0"/>
              </a:rPr>
              <a:t>101 - What does a “fair break for every kid” mean in your school/department? </a:t>
            </a:r>
            <a:r>
              <a:rPr lang="en-US" dirty="0">
                <a:effectLst/>
                <a:latin typeface="Times New Roman" panose="02020603050405020304" pitchFamily="18" charset="0"/>
                <a:cs typeface="Times New Roman" panose="02020603050405020304" pitchFamily="18" charset="0"/>
              </a:rPr>
              <a:t>What are employees saying and doing that models “a fair break for every kid”? Use specific examples.</a:t>
            </a:r>
            <a:endParaRPr lang="en-US" dirty="0">
              <a:latin typeface="Times New Roman" panose="02020603050405020304" pitchFamily="18" charset="0"/>
              <a:cs typeface="Times New Roman" panose="02020603050405020304" pitchFamily="18" charset="0"/>
            </a:endParaRPr>
          </a:p>
          <a:p>
            <a:pPr marL="158750" indent="0">
              <a:buNone/>
            </a:pPr>
            <a:r>
              <a:rPr lang="en-US" dirty="0">
                <a:effectLst/>
                <a:latin typeface="Times New Roman" panose="02020603050405020304" pitchFamily="18" charset="0"/>
                <a:cs typeface="Times New Roman" panose="02020603050405020304" pitchFamily="18" charset="0"/>
              </a:rPr>
              <a:t>201 - What does the “schools belong to the people mean?” Do you agree with this statement? Explain why or why not. </a:t>
            </a:r>
          </a:p>
          <a:p>
            <a:pPr marL="158750" indent="0">
              <a:buNone/>
            </a:pPr>
            <a:r>
              <a:rPr lang="en-US" dirty="0">
                <a:effectLst/>
                <a:latin typeface="Times New Roman" panose="02020603050405020304" pitchFamily="18" charset="0"/>
                <a:cs typeface="Times New Roman" panose="02020603050405020304" pitchFamily="18" charset="0"/>
              </a:rPr>
              <a:t>301 – Explain why it is important to do things “first class”. What does this look like in your school/department. Provide examples.</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a:p>
            <a:pPr marL="158750" inden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3</a:t>
            </a:fld>
            <a:endParaRPr lang="en-US" dirty="0"/>
          </a:p>
        </p:txBody>
      </p:sp>
    </p:spTree>
    <p:extLst>
      <p:ext uri="{BB962C8B-B14F-4D97-AF65-F5344CB8AC3E}">
        <p14:creationId xmlns:p14="http://schemas.microsoft.com/office/powerpoint/2010/main" val="21257249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480060" y="4244340"/>
            <a:ext cx="5996940" cy="4114800"/>
          </a:xfrm>
        </p:spPr>
        <p:txBody>
          <a:bodyPr/>
          <a:lstStyle/>
          <a:p>
            <a:pPr marL="0" indent="0">
              <a:buNone/>
            </a:pPr>
            <a:r>
              <a:rPr lang="en-US" sz="1100" dirty="0">
                <a:latin typeface="Times New Roman" panose="02020603050405020304" pitchFamily="18" charset="0"/>
                <a:cs typeface="Times New Roman" panose="02020603050405020304" pitchFamily="18" charset="0"/>
              </a:rPr>
              <a:t>Script: Tier I, II, III</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sz="1100" dirty="0">
                <a:latin typeface="Times New Roman" panose="02020603050405020304" pitchFamily="18" charset="0"/>
                <a:cs typeface="Times New Roman" panose="02020603050405020304" pitchFamily="18" charset="0"/>
              </a:rPr>
              <a:t>There are eleven philosophies that serve as the foundation of the Clovis Unified School District. If I had to choose one to use as my elevator speech it would be today’s philosophy, students are at the center of every decision. Children are our business. Why wouldn’t there success be at the center of every decision we make, as a district. There are four values that reflect this philosophy. Each value will be discussed during our time together. Facilitator may read, popcorn read, or ask a participant to read the screen. </a:t>
            </a:r>
          </a:p>
          <a:p>
            <a:pPr marL="0" indent="0">
              <a:buNone/>
            </a:pPr>
            <a:r>
              <a:rPr lang="en-US" sz="1100" dirty="0">
                <a:latin typeface="Times New Roman" panose="02020603050405020304" pitchFamily="18" charset="0"/>
                <a:cs typeface="Times New Roman" panose="02020603050405020304" pitchFamily="18" charset="0"/>
              </a:rPr>
              <a:t>“A fair break for every kid, is a value statement we attribute to Doc Buchanan. The other three values are based on the collaborative effort of all employees and reviewed annually as part of our strategic plan.</a:t>
            </a:r>
          </a:p>
          <a:p>
            <a:pPr marL="171450" indent="-171450"/>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Never lose focus on our kids.</a:t>
            </a:r>
          </a:p>
          <a:p>
            <a:pPr marL="171450" indent="-171450"/>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We do not give up.</a:t>
            </a:r>
          </a:p>
          <a:p>
            <a:pPr marL="171450" indent="-171450"/>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All means ALL.</a:t>
            </a:r>
          </a:p>
          <a:p>
            <a:pPr marL="0" indent="0">
              <a:buNone/>
            </a:pPr>
            <a:r>
              <a:rPr lang="en-US" sz="1100" dirty="0">
                <a:latin typeface="Times New Roman" panose="02020603050405020304" pitchFamily="18" charset="0"/>
                <a:cs typeface="Times New Roman" panose="02020603050405020304" pitchFamily="18" charset="0"/>
              </a:rPr>
              <a:t> </a:t>
            </a:r>
          </a:p>
          <a:p>
            <a:pPr marL="0" indent="0">
              <a:buNone/>
            </a:pPr>
            <a:r>
              <a:rPr lang="en-US" sz="1100" dirty="0">
                <a:latin typeface="Times New Roman" panose="02020603050405020304" pitchFamily="18" charset="0"/>
                <a:cs typeface="Times New Roman" panose="02020603050405020304" pitchFamily="18" charset="0"/>
              </a:rPr>
              <a:t>Ask participants to turn to a neighbor and share </a:t>
            </a:r>
            <a:r>
              <a:rPr lang="en-US" sz="1100" b="1" dirty="0">
                <a:latin typeface="Times New Roman" panose="02020603050405020304" pitchFamily="18" charset="0"/>
                <a:cs typeface="Times New Roman" panose="02020603050405020304" pitchFamily="18" charset="0"/>
              </a:rPr>
              <a:t>one value </a:t>
            </a:r>
            <a:r>
              <a:rPr lang="en-US" sz="1100" b="0" dirty="0">
                <a:latin typeface="Times New Roman" panose="02020603050405020304" pitchFamily="18" charset="0"/>
                <a:cs typeface="Times New Roman" panose="02020603050405020304" pitchFamily="18" charset="0"/>
              </a:rPr>
              <a:t>that </a:t>
            </a:r>
            <a:r>
              <a:rPr lang="en-US" sz="1100" dirty="0">
                <a:latin typeface="Times New Roman" panose="02020603050405020304" pitchFamily="18" charset="0"/>
                <a:cs typeface="Times New Roman" panose="02020603050405020304" pitchFamily="18" charset="0"/>
              </a:rPr>
              <a:t>resonates with them and explain why. Allow 5 minutes for sharing (facilitator’s choice).</a:t>
            </a:r>
          </a:p>
          <a:p>
            <a:pPr marL="0" indent="0">
              <a:buNone/>
            </a:pPr>
            <a:r>
              <a:rPr lang="en-US" sz="1100" dirty="0">
                <a:latin typeface="Times New Roman" panose="02020603050405020304" pitchFamily="18" charset="0"/>
                <a:cs typeface="Times New Roman" panose="02020603050405020304" pitchFamily="18" charset="0"/>
              </a:rPr>
              <a:t>Ask for volunteers to share the value they selected and why.</a:t>
            </a:r>
          </a:p>
          <a:p>
            <a:pPr marL="0" indent="0">
              <a:buNone/>
            </a:pPr>
            <a:r>
              <a:rPr lang="en-US" sz="1100" dirty="0">
                <a:latin typeface="Times New Roman" panose="02020603050405020304" pitchFamily="18" charset="0"/>
                <a:cs typeface="Times New Roman" panose="02020603050405020304" pitchFamily="18" charset="0"/>
              </a:rPr>
              <a:t>Facilitator models, sharing their choice explaining why.</a:t>
            </a:r>
          </a:p>
          <a:p>
            <a:pPr marL="0" indent="0">
              <a:buNone/>
            </a:pPr>
            <a:endParaRPr lang="en-US" sz="11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4</a:t>
            </a:fld>
            <a:endParaRPr lang="en-US" dirty="0"/>
          </a:p>
        </p:txBody>
      </p:sp>
    </p:spTree>
    <p:extLst>
      <p:ext uri="{BB962C8B-B14F-4D97-AF65-F5344CB8AC3E}">
        <p14:creationId xmlns:p14="http://schemas.microsoft.com/office/powerpoint/2010/main" val="3860111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341813"/>
            <a:ext cx="5680693" cy="5046662"/>
          </a:xfrm>
        </p:spPr>
        <p:txBody>
          <a:bodyPr/>
          <a:lstStyle/>
          <a:p>
            <a:pPr marL="158750" indent="0">
              <a:buNone/>
            </a:pPr>
            <a:r>
              <a:rPr lang="en-US" dirty="0">
                <a:latin typeface="Times New Roman" panose="02020603050405020304" pitchFamily="18" charset="0"/>
                <a:cs typeface="Times New Roman" panose="02020603050405020304" pitchFamily="18" charset="0"/>
              </a:rPr>
              <a:t>Script: Tier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Introduce Steve Ward to participants. Steve served as a math teacher, coach, principal, area superintendent, interim superintendent, and legislative analysis in our district. My favorite story about Steve is how he never gave up on students in his math classes. Steve was one of the first teachers I know to implement a mastery learning program in his classroom. Steve would continue to work with students until they actually mastered the skill; no matter how long it took.</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Facilitator should insert a picture of someone who they believed demonstrated a “fair break for every kid” or just tell a story about the person. Give examples of the qualities of this person.</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b="1"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In small job alike groups ask participants describe what it looks like to provide a “fair break to every kid” in today’s classroom. Then discuss one or more of the following questions (facilitator’s choice).. </a:t>
            </a:r>
          </a:p>
          <a:p>
            <a:pPr marL="158750" indent="0">
              <a:buNone/>
            </a:pPr>
            <a:r>
              <a:rPr lang="en-US" dirty="0">
                <a:latin typeface="Times New Roman" panose="02020603050405020304" pitchFamily="18" charset="0"/>
                <a:cs typeface="Times New Roman" panose="02020603050405020304" pitchFamily="18" charset="0"/>
              </a:rPr>
              <a:t>101 -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Why is the term a “fair break for every kid” a key ingredient to </a:t>
            </a:r>
            <a:r>
              <a:rPr lang="en-US" dirty="0">
                <a:latin typeface="Times New Roman" panose="02020603050405020304" pitchFamily="18" charset="0"/>
                <a:ea typeface="Calibri" panose="020F0502020204030204" pitchFamily="34" charset="0"/>
                <a:cs typeface="Times New Roman" panose="02020603050405020304" pitchFamily="18" charset="0"/>
              </a:rPr>
              <a:t>student </a:t>
            </a:r>
            <a:r>
              <a:rPr lang="en-US" dirty="0">
                <a:effectLst/>
                <a:latin typeface="Times New Roman" panose="02020603050405020304" pitchFamily="18" charset="0"/>
                <a:ea typeface="Calibri" panose="020F0502020204030204" pitchFamily="34" charset="0"/>
                <a:cs typeface="Times New Roman" panose="02020603050405020304" pitchFamily="18" charset="0"/>
              </a:rPr>
              <a:t>success? </a:t>
            </a:r>
            <a:r>
              <a:rPr lang="en-US" kern="1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Who is responsible for deciding </a:t>
            </a:r>
            <a:r>
              <a:rPr lang="en-US"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if every child is receiving a fair break?</a:t>
            </a:r>
            <a:r>
              <a:rPr lang="en-US" kern="1200" dirty="0">
                <a:latin typeface="Times New Roman" panose="02020603050405020304" pitchFamily="18" charset="0"/>
                <a:ea typeface="Calibri" panose="020F0502020204030204" pitchFamily="34" charset="0"/>
                <a:cs typeface="Times New Roman" panose="02020603050405020304" pitchFamily="18" charset="0"/>
              </a:rPr>
              <a:t> Provide examples to explain your thinking.</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pPr marL="158750" indent="0">
              <a:buNone/>
            </a:pPr>
            <a:r>
              <a:rPr lang="en-US" dirty="0">
                <a:effectLst/>
                <a:latin typeface="Times New Roman" panose="02020603050405020304" pitchFamily="18" charset="0"/>
                <a:cs typeface="Times New Roman" panose="02020603050405020304" pitchFamily="18" charset="0"/>
              </a:rPr>
              <a:t>201 - </a:t>
            </a:r>
            <a:r>
              <a:rPr lang="en-US" dirty="0">
                <a:effectLst/>
                <a:latin typeface="Times New Roman" panose="02020603050405020304" pitchFamily="18" charset="0"/>
                <a:ea typeface="Calibri" panose="020F0502020204030204" pitchFamily="34" charset="0"/>
                <a:cs typeface="Times New Roman" panose="02020603050405020304" pitchFamily="18" charset="0"/>
              </a:rPr>
              <a:t>What does “all </a:t>
            </a:r>
            <a:r>
              <a:rPr lang="en-US" dirty="0">
                <a:latin typeface="Times New Roman" panose="02020603050405020304" pitchFamily="18" charset="0"/>
                <a:ea typeface="Calibri" panose="020F0502020204030204" pitchFamily="34" charset="0"/>
                <a:cs typeface="Times New Roman" panose="02020603050405020304" pitchFamily="18" charset="0"/>
              </a:rPr>
              <a:t>means ALL” </a:t>
            </a:r>
            <a:r>
              <a:rPr lang="en-US" dirty="0">
                <a:effectLst/>
                <a:latin typeface="Times New Roman" panose="02020603050405020304" pitchFamily="18" charset="0"/>
                <a:ea typeface="Calibri" panose="020F0502020204030204" pitchFamily="34" charset="0"/>
                <a:cs typeface="Times New Roman" panose="02020603050405020304" pitchFamily="18" charset="0"/>
              </a:rPr>
              <a:t>look like in action? Who or what is responsible for determining </a:t>
            </a:r>
            <a:r>
              <a:rPr lang="en-US" dirty="0">
                <a:latin typeface="Times New Roman" panose="02020603050405020304" pitchFamily="18" charset="0"/>
                <a:ea typeface="Calibri" panose="020F0502020204030204" pitchFamily="34" charset="0"/>
                <a:cs typeface="Times New Roman" panose="02020603050405020304" pitchFamily="18" charset="0"/>
              </a:rPr>
              <a:t>if ALL children are succeeding in CUSD</a:t>
            </a:r>
            <a:r>
              <a:rPr lang="en-US" dirty="0">
                <a:effectLst/>
                <a:latin typeface="Times New Roman" panose="02020603050405020304" pitchFamily="18" charset="0"/>
                <a:ea typeface="Calibri" panose="020F0502020204030204" pitchFamily="34" charset="0"/>
                <a:cs typeface="Times New Roman" panose="02020603050405020304" pitchFamily="18" charset="0"/>
              </a:rPr>
              <a:t>? Use examples to explain your answer.</a:t>
            </a:r>
          </a:p>
          <a:p>
            <a:pPr marL="158750" indent="0">
              <a:buNone/>
            </a:pPr>
            <a:r>
              <a:rPr lang="en-US" dirty="0">
                <a:effectLst/>
                <a:latin typeface="Times New Roman" panose="02020603050405020304" pitchFamily="18" charset="0"/>
                <a:cs typeface="Times New Roman" panose="02020603050405020304" pitchFamily="18" charset="0"/>
              </a:rPr>
              <a:t>301 - W</a:t>
            </a:r>
            <a:r>
              <a:rPr lang="en-US" dirty="0">
                <a:effectLst/>
                <a:latin typeface="Times New Roman" panose="02020603050405020304" pitchFamily="18" charset="0"/>
                <a:ea typeface="Calibri" panose="020F0502020204030204" pitchFamily="34" charset="0"/>
                <a:cs typeface="Times New Roman" panose="02020603050405020304" pitchFamily="18" charset="0"/>
              </a:rPr>
              <a:t>hat role does “we do not give up” play in preserving the district’s quality? Who is responsible for gathering evidence that demonstrates this value is practiced?</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everyone is done ask each group to share one of their examples.</a:t>
            </a:r>
          </a:p>
        </p:txBody>
      </p:sp>
      <p:sp>
        <p:nvSpPr>
          <p:cNvPr id="4" name="Slide Number Placeholder 3"/>
          <p:cNvSpPr>
            <a:spLocks noGrp="1"/>
          </p:cNvSpPr>
          <p:nvPr>
            <p:ph type="sldNum" sz="quarter" idx="5"/>
          </p:nvPr>
        </p:nvSpPr>
        <p:spPr/>
        <p:txBody>
          <a:bodyPr/>
          <a:lstStyle/>
          <a:p>
            <a:fld id="{9CBF7949-65DD-477A-8C4C-2DFCC906895A}" type="slidenum">
              <a:rPr lang="en-US" smtClean="0"/>
              <a:t>5</a:t>
            </a:fld>
            <a:endParaRPr lang="en-US" dirty="0"/>
          </a:p>
        </p:txBody>
      </p:sp>
    </p:spTree>
    <p:extLst>
      <p:ext uri="{BB962C8B-B14F-4D97-AF65-F5344CB8AC3E}">
        <p14:creationId xmlns:p14="http://schemas.microsoft.com/office/powerpoint/2010/main" val="411375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710891" y="4517883"/>
            <a:ext cx="5680693" cy="4229877"/>
          </a:xfrm>
        </p:spPr>
        <p:txBody>
          <a:bodyPr/>
          <a:lstStyle/>
          <a:p>
            <a:pPr marL="158750" indent="0">
              <a:buNone/>
            </a:pPr>
            <a:r>
              <a:rPr lang="en-US" b="1" i="1"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This quote explains the “why” behind a “War on Illiteracy” and why the academic focus was established. It also explains “why” areas were originally called “Attack Units. Today, Clovis students perform 19 points above the state average in English Language Arts and 16 points above the average in Math. It appears that the gap between Clovis Unified and the state is closing. Perhaps its time to declare another war on illiteracy in both reading and mathematics.  Let’s spend some time looking at the systems we have in place to support all students.</a:t>
            </a:r>
          </a:p>
          <a:p>
            <a:pPr marL="158750" indent="0">
              <a:buNone/>
            </a:pPr>
            <a:endParaRPr lang="en-US" b="1" i="1" dirty="0">
              <a:latin typeface="Times New Roman" panose="02020603050405020304" pitchFamily="18" charset="0"/>
              <a:cs typeface="Times New Roman" panose="02020603050405020304" pitchFamily="18" charset="0"/>
            </a:endParaRPr>
          </a:p>
          <a:p>
            <a:pPr marL="158750" indent="0">
              <a:buNone/>
            </a:pPr>
            <a:r>
              <a:rPr lang="en-US" b="1" i="1" dirty="0">
                <a:latin typeface="Times New Roman" panose="02020603050405020304" pitchFamily="18" charset="0"/>
                <a:cs typeface="Times New Roman" panose="02020603050405020304" pitchFamily="18" charset="0"/>
              </a:rPr>
              <a:t>Discussion Points</a:t>
            </a:r>
          </a:p>
          <a:p>
            <a:pPr marL="158750" indent="0">
              <a:buNone/>
            </a:pPr>
            <a:r>
              <a:rPr lang="en-US" b="1" i="1" dirty="0">
                <a:latin typeface="Times New Roman" panose="02020603050405020304" pitchFamily="18" charset="0"/>
                <a:cs typeface="Times New Roman" panose="02020603050405020304" pitchFamily="18" charset="0"/>
              </a:rPr>
              <a:t>In small groups of three to four discuss one or more of the following:</a:t>
            </a:r>
          </a:p>
          <a:p>
            <a:pPr marL="158750" indent="0">
              <a:buNone/>
            </a:pPr>
            <a:r>
              <a:rPr lang="en-US" dirty="0">
                <a:latin typeface="Times New Roman" panose="02020603050405020304" pitchFamily="18" charset="0"/>
                <a:cs typeface="Times New Roman" panose="02020603050405020304" pitchFamily="18" charset="0"/>
              </a:rPr>
              <a:t>101 - Think about the systems in place to support student learning with which you are familiar either as a student, parent, or employee. List each system on a large post-it. Come to a consensus on which system is most successful. Explain why.</a:t>
            </a:r>
          </a:p>
          <a:p>
            <a:pPr marL="158750" indent="0">
              <a:buNone/>
            </a:pPr>
            <a:r>
              <a:rPr lang="en-US" dirty="0">
                <a:latin typeface="Times New Roman" panose="02020603050405020304" pitchFamily="18" charset="0"/>
                <a:cs typeface="Times New Roman" panose="02020603050405020304" pitchFamily="18" charset="0"/>
              </a:rPr>
              <a:t>201 - Choose one support system you are familiar with as a parent, former student, or employee and answer the following in relationship to your site/department:</a:t>
            </a:r>
          </a:p>
          <a:p>
            <a:pPr marL="158750" indent="0">
              <a:buNone/>
            </a:pPr>
            <a:r>
              <a:rPr lang="en-US" dirty="0">
                <a:latin typeface="Times New Roman" panose="02020603050405020304" pitchFamily="18" charset="0"/>
                <a:cs typeface="Times New Roman" panose="02020603050405020304" pitchFamily="18" charset="0"/>
              </a:rPr>
              <a:t>Is the process of quality? How do you know?</a:t>
            </a:r>
          </a:p>
          <a:p>
            <a:pPr marL="158750" indent="0">
              <a:buNone/>
            </a:pPr>
            <a:r>
              <a:rPr lang="en-US" dirty="0">
                <a:latin typeface="Times New Roman" panose="02020603050405020304" pitchFamily="18" charset="0"/>
                <a:cs typeface="Times New Roman" panose="02020603050405020304" pitchFamily="18" charset="0"/>
              </a:rPr>
              <a:t>Is the system used on a department/school/level consistently?</a:t>
            </a:r>
          </a:p>
          <a:p>
            <a:pPr marL="158750" indent="0">
              <a:buNone/>
            </a:pPr>
            <a:r>
              <a:rPr lang="en-US" dirty="0">
                <a:latin typeface="Times New Roman" panose="02020603050405020304" pitchFamily="18" charset="0"/>
                <a:cs typeface="Times New Roman" panose="02020603050405020304" pitchFamily="18" charset="0"/>
              </a:rPr>
              <a:t>Does it make a difference to student learning?</a:t>
            </a:r>
          </a:p>
          <a:p>
            <a:pPr marL="158750" indent="0">
              <a:buNone/>
            </a:pPr>
            <a:r>
              <a:rPr lang="en-US" dirty="0">
                <a:latin typeface="Times New Roman" panose="02020603050405020304" pitchFamily="18" charset="0"/>
                <a:cs typeface="Times New Roman" panose="02020603050405020304" pitchFamily="18" charset="0"/>
              </a:rPr>
              <a:t>How do you know?</a:t>
            </a:r>
          </a:p>
          <a:p>
            <a:pPr marL="158750" indent="0">
              <a:buNone/>
            </a:pPr>
            <a:r>
              <a:rPr lang="en-US" dirty="0">
                <a:latin typeface="Times New Roman" panose="02020603050405020304" pitchFamily="18" charset="0"/>
                <a:cs typeface="Times New Roman" panose="02020603050405020304" pitchFamily="18" charset="0"/>
              </a:rPr>
              <a:t>301 - In your group come to a consensus on how student support systems could be improved. What would need to happen in your school and/or department for this improvement to take place.</a:t>
            </a:r>
          </a:p>
          <a:p>
            <a:pPr marL="158750" indent="0">
              <a:buNone/>
            </a:pPr>
            <a:endParaRPr lang="en-US" dirty="0">
              <a:latin typeface="Times New Roman" panose="02020603050405020304" pitchFamily="18" charset="0"/>
              <a:cs typeface="Times New Roman" panose="02020603050405020304" pitchFamily="18" charset="0"/>
            </a:endParaRPr>
          </a:p>
          <a:p>
            <a:pPr marL="158750" indent="0">
              <a:buNone/>
            </a:pPr>
            <a:r>
              <a:rPr lang="en-US" dirty="0">
                <a:latin typeface="Times New Roman" panose="02020603050405020304" pitchFamily="18" charset="0"/>
                <a:cs typeface="Times New Roman" panose="02020603050405020304" pitchFamily="18" charset="0"/>
              </a:rPr>
              <a:t>After each group finishes their discussions ask them to share with the larger group.</a:t>
            </a:r>
          </a:p>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6</a:t>
            </a:fld>
            <a:endParaRPr lang="en-US" dirty="0"/>
          </a:p>
        </p:txBody>
      </p:sp>
    </p:spTree>
    <p:extLst>
      <p:ext uri="{BB962C8B-B14F-4D97-AF65-F5344CB8AC3E}">
        <p14:creationId xmlns:p14="http://schemas.microsoft.com/office/powerpoint/2010/main" val="331513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a:xfrm>
            <a:off x="297180" y="4456923"/>
            <a:ext cx="6324599" cy="4633737"/>
          </a:xfrm>
        </p:spPr>
        <p:txBody>
          <a:bodyPr/>
          <a:lstStyle/>
          <a:p>
            <a:pPr marL="0" indent="0">
              <a:buNone/>
            </a:pPr>
            <a:r>
              <a:rPr lang="en-US" b="0" dirty="0">
                <a:latin typeface="Times New Roman" panose="02020603050405020304" pitchFamily="18" charset="0"/>
                <a:cs typeface="Times New Roman" panose="02020603050405020304" pitchFamily="18" charset="0"/>
              </a:rPr>
              <a:t>Script: Tiers I, II, III</a:t>
            </a:r>
          </a:p>
          <a:p>
            <a:pPr marL="0" indent="0">
              <a:buNone/>
            </a:pPr>
            <a:r>
              <a:rPr lang="en-US" b="0" dirty="0">
                <a:latin typeface="Times New Roman" panose="02020603050405020304" pitchFamily="18" charset="0"/>
                <a:cs typeface="Times New Roman" panose="02020603050405020304" pitchFamily="18" charset="0"/>
              </a:rPr>
              <a:t>Facilitator: </a:t>
            </a:r>
          </a:p>
          <a:p>
            <a:pPr marL="0" indent="0">
              <a:buNone/>
            </a:pPr>
            <a:r>
              <a:rPr lang="en-US" b="0" dirty="0">
                <a:latin typeface="Times New Roman" panose="02020603050405020304" pitchFamily="18" charset="0"/>
                <a:cs typeface="Times New Roman" panose="02020603050405020304" pitchFamily="18" charset="0"/>
              </a:rPr>
              <a:t>Discussion Points:</a:t>
            </a:r>
          </a:p>
          <a:p>
            <a:pPr marL="0" indent="0">
              <a:buNone/>
            </a:pPr>
            <a:r>
              <a:rPr lang="en-US" dirty="0">
                <a:latin typeface="Times New Roman" panose="02020603050405020304" pitchFamily="18" charset="0"/>
                <a:cs typeface="Times New Roman" panose="02020603050405020304" pitchFamily="18" charset="0"/>
              </a:rPr>
              <a:t>As leaders in Clovis Unified we often talk about the systems in place to ensure student success. We pride ourselves on not giving up as you can see in Dr. Kaiser’s quote. Let’s spend some time looking at those systems and answering four basic questions. </a:t>
            </a:r>
          </a:p>
          <a:p>
            <a:pPr marL="0" indent="0">
              <a:buNone/>
            </a:pPr>
            <a:r>
              <a:rPr lang="en-US" dirty="0">
                <a:latin typeface="Times New Roman" panose="02020603050405020304" pitchFamily="18" charset="0"/>
                <a:cs typeface="Times New Roman" panose="02020603050405020304" pitchFamily="18" charset="0"/>
              </a:rPr>
              <a:t>Is it of quality?</a:t>
            </a:r>
          </a:p>
          <a:p>
            <a:pPr marL="0" indent="0">
              <a:buNone/>
            </a:pPr>
            <a:r>
              <a:rPr lang="en-US" dirty="0">
                <a:latin typeface="Times New Roman" panose="02020603050405020304" pitchFamily="18" charset="0"/>
                <a:cs typeface="Times New Roman" panose="02020603050405020304" pitchFamily="18" charset="0"/>
              </a:rPr>
              <a:t>Is it used?</a:t>
            </a:r>
          </a:p>
          <a:p>
            <a:pPr marL="0" indent="0">
              <a:buNone/>
            </a:pPr>
            <a:r>
              <a:rPr lang="en-US" dirty="0">
                <a:latin typeface="Times New Roman" panose="02020603050405020304" pitchFamily="18" charset="0"/>
                <a:cs typeface="Times New Roman" panose="02020603050405020304" pitchFamily="18" charset="0"/>
              </a:rPr>
              <a:t>Does it make a difference to student learning?</a:t>
            </a:r>
          </a:p>
          <a:p>
            <a:pPr marL="0" indent="0">
              <a:buNone/>
            </a:pPr>
            <a:r>
              <a:rPr lang="en-US" dirty="0">
                <a:latin typeface="Times New Roman" panose="02020603050405020304" pitchFamily="18" charset="0"/>
                <a:cs typeface="Times New Roman" panose="02020603050405020304" pitchFamily="18" charset="0"/>
              </a:rPr>
              <a:t>How do you know?</a:t>
            </a:r>
          </a:p>
          <a:p>
            <a:pPr marL="0" indent="0">
              <a:buNone/>
            </a:pPr>
            <a:r>
              <a:rPr lang="en-US" dirty="0">
                <a:latin typeface="Times New Roman" panose="02020603050405020304" pitchFamily="18" charset="0"/>
                <a:cs typeface="Times New Roman" panose="02020603050405020304" pitchFamily="18" charset="0"/>
              </a:rPr>
              <a:t>These are great questions to ask for anything we implement in our district. Ask participants to form small groups (do not use job alike groups for these questions).</a:t>
            </a:r>
          </a:p>
          <a:p>
            <a:pPr marL="0" indent="0">
              <a:buNone/>
            </a:pPr>
            <a:r>
              <a:rPr lang="en-US" dirty="0">
                <a:latin typeface="Times New Roman" panose="02020603050405020304" pitchFamily="18" charset="0"/>
                <a:cs typeface="Times New Roman" panose="02020603050405020304" pitchFamily="18" charset="0"/>
              </a:rPr>
              <a:t>101 - Think about the systems you have in place in your school/department to ensure every child is learning. Answer the four questions:</a:t>
            </a:r>
          </a:p>
          <a:p>
            <a:pPr marL="0" indent="0">
              <a:buNone/>
            </a:pPr>
            <a:r>
              <a:rPr lang="en-US" dirty="0">
                <a:latin typeface="Times New Roman" panose="02020603050405020304" pitchFamily="18" charset="0"/>
                <a:cs typeface="Times New Roman" panose="02020603050405020304" pitchFamily="18" charset="0"/>
              </a:rPr>
              <a:t>Is it of quality?</a:t>
            </a:r>
          </a:p>
          <a:p>
            <a:pPr marL="0" indent="0">
              <a:buNone/>
            </a:pPr>
            <a:r>
              <a:rPr lang="en-US" dirty="0">
                <a:latin typeface="Times New Roman" panose="02020603050405020304" pitchFamily="18" charset="0"/>
                <a:cs typeface="Times New Roman" panose="02020603050405020304" pitchFamily="18" charset="0"/>
              </a:rPr>
              <a:t>Is it used?</a:t>
            </a:r>
          </a:p>
          <a:p>
            <a:pPr marL="0" indent="0">
              <a:buNone/>
            </a:pPr>
            <a:r>
              <a:rPr lang="en-US" dirty="0">
                <a:latin typeface="Times New Roman" panose="02020603050405020304" pitchFamily="18" charset="0"/>
                <a:cs typeface="Times New Roman" panose="02020603050405020304" pitchFamily="18" charset="0"/>
              </a:rPr>
              <a:t>Does it make a difference to student learning?</a:t>
            </a:r>
          </a:p>
          <a:p>
            <a:pPr marL="0" indent="0">
              <a:buNone/>
            </a:pPr>
            <a:r>
              <a:rPr lang="en-US" dirty="0">
                <a:latin typeface="Times New Roman" panose="02020603050405020304" pitchFamily="18" charset="0"/>
                <a:cs typeface="Times New Roman" panose="02020603050405020304" pitchFamily="18" charset="0"/>
              </a:rPr>
              <a:t>How do you know?</a:t>
            </a:r>
          </a:p>
          <a:p>
            <a:pPr marL="0" indent="0">
              <a:buNone/>
            </a:pPr>
            <a:r>
              <a:rPr lang="en-US" dirty="0">
                <a:latin typeface="Times New Roman" panose="02020603050405020304" pitchFamily="18" charset="0"/>
                <a:cs typeface="Times New Roman" panose="02020603050405020304" pitchFamily="18" charset="0"/>
              </a:rPr>
              <a:t>202 - What are student support systems specific to your area</a:t>
            </a:r>
          </a:p>
          <a:p>
            <a:pPr marL="0" indent="0">
              <a:buNone/>
            </a:pPr>
            <a:r>
              <a:rPr lang="en-US" dirty="0">
                <a:latin typeface="Times New Roman" panose="02020603050405020304" pitchFamily="18" charset="0"/>
                <a:cs typeface="Times New Roman" panose="02020603050405020304" pitchFamily="18" charset="0"/>
              </a:rPr>
              <a:t>Answer the 4 questions:</a:t>
            </a:r>
          </a:p>
          <a:p>
            <a:pPr marL="0" indent="0">
              <a:buNone/>
            </a:pPr>
            <a:r>
              <a:rPr lang="en-US" dirty="0">
                <a:latin typeface="Times New Roman" panose="02020603050405020304" pitchFamily="18" charset="0"/>
                <a:cs typeface="Times New Roman" panose="02020603050405020304" pitchFamily="18" charset="0"/>
              </a:rPr>
              <a:t>Is it used area-wide?</a:t>
            </a:r>
          </a:p>
          <a:p>
            <a:pPr marL="0" indent="0">
              <a:buNone/>
            </a:pPr>
            <a:r>
              <a:rPr lang="en-US" dirty="0">
                <a:latin typeface="Times New Roman" panose="02020603050405020304" pitchFamily="18" charset="0"/>
                <a:cs typeface="Times New Roman" panose="02020603050405020304" pitchFamily="18" charset="0"/>
              </a:rPr>
              <a:t>Is it of quality?</a:t>
            </a:r>
          </a:p>
          <a:p>
            <a:pPr marL="0" indent="0">
              <a:buNone/>
            </a:pPr>
            <a:r>
              <a:rPr lang="en-US" dirty="0">
                <a:latin typeface="Times New Roman" panose="02020603050405020304" pitchFamily="18" charset="0"/>
                <a:cs typeface="Times New Roman" panose="02020603050405020304" pitchFamily="18" charset="0"/>
              </a:rPr>
              <a:t>Does it make a difference to student learning?</a:t>
            </a:r>
          </a:p>
          <a:p>
            <a:pPr marL="0" indent="0">
              <a:buNone/>
            </a:pPr>
            <a:r>
              <a:rPr lang="en-US" dirty="0">
                <a:latin typeface="Times New Roman" panose="02020603050405020304" pitchFamily="18" charset="0"/>
                <a:cs typeface="Times New Roman" panose="02020603050405020304" pitchFamily="18" charset="0"/>
              </a:rPr>
              <a:t>How do you know?</a:t>
            </a:r>
          </a:p>
          <a:p>
            <a:pPr marL="0" indent="0">
              <a:buNone/>
            </a:pPr>
            <a:r>
              <a:rPr lang="en-US" dirty="0">
                <a:latin typeface="Times New Roman" panose="02020603050405020304" pitchFamily="18" charset="0"/>
                <a:cs typeface="Times New Roman" panose="02020603050405020304" pitchFamily="18" charset="0"/>
              </a:rPr>
              <a:t>303 - What are district-wide systems that support student learning?</a:t>
            </a:r>
          </a:p>
          <a:p>
            <a:pPr marL="0" indent="0">
              <a:buNone/>
            </a:pPr>
            <a:r>
              <a:rPr lang="en-US" dirty="0">
                <a:latin typeface="Times New Roman" panose="02020603050405020304" pitchFamily="18" charset="0"/>
                <a:cs typeface="Times New Roman" panose="02020603050405020304" pitchFamily="18" charset="0"/>
              </a:rPr>
              <a:t>Identify one specific system and ask…</a:t>
            </a:r>
          </a:p>
          <a:p>
            <a:pPr marL="0" indent="0">
              <a:buNone/>
            </a:pPr>
            <a:r>
              <a:rPr lang="en-US" dirty="0">
                <a:latin typeface="Times New Roman" panose="02020603050405020304" pitchFamily="18" charset="0"/>
                <a:cs typeface="Times New Roman" panose="02020603050405020304" pitchFamily="18" charset="0"/>
              </a:rPr>
              <a:t>Is it used district-wide?</a:t>
            </a:r>
          </a:p>
          <a:p>
            <a:pPr marL="0" indent="0">
              <a:buNone/>
            </a:pPr>
            <a:r>
              <a:rPr lang="en-US" dirty="0">
                <a:latin typeface="Times New Roman" panose="02020603050405020304" pitchFamily="18" charset="0"/>
                <a:cs typeface="Times New Roman" panose="02020603050405020304" pitchFamily="18" charset="0"/>
              </a:rPr>
              <a:t>Is it of quality?</a:t>
            </a:r>
          </a:p>
          <a:p>
            <a:pPr marL="0" indent="0">
              <a:buNone/>
            </a:pPr>
            <a:r>
              <a:rPr lang="en-US" dirty="0">
                <a:latin typeface="Times New Roman" panose="02020603050405020304" pitchFamily="18" charset="0"/>
                <a:cs typeface="Times New Roman" panose="02020603050405020304" pitchFamily="18" charset="0"/>
              </a:rPr>
              <a:t>Does it make a difference?</a:t>
            </a:r>
          </a:p>
          <a:p>
            <a:pPr marL="0" indent="0">
              <a:buNone/>
            </a:pPr>
            <a:r>
              <a:rPr lang="en-US" dirty="0">
                <a:latin typeface="Times New Roman" panose="02020603050405020304" pitchFamily="18" charset="0"/>
                <a:cs typeface="Times New Roman" panose="02020603050405020304" pitchFamily="18" charset="0"/>
              </a:rPr>
              <a:t>How do you know?</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After groups finish their discussions ask them to share one system and the answer to the four questions with the larger group.</a:t>
            </a:r>
          </a:p>
        </p:txBody>
      </p:sp>
      <p:sp>
        <p:nvSpPr>
          <p:cNvPr id="4" name="Slide Number Placeholder 3"/>
          <p:cNvSpPr>
            <a:spLocks noGrp="1"/>
          </p:cNvSpPr>
          <p:nvPr>
            <p:ph type="sldNum" sz="quarter" idx="5"/>
          </p:nvPr>
        </p:nvSpPr>
        <p:spPr/>
        <p:txBody>
          <a:bodyPr/>
          <a:lstStyle/>
          <a:p>
            <a:fld id="{9CBF7949-65DD-477A-8C4C-2DFCC906895A}" type="slidenum">
              <a:rPr lang="en-US" smtClean="0"/>
              <a:t>7</a:t>
            </a:fld>
            <a:endParaRPr lang="en-US" dirty="0"/>
          </a:p>
        </p:txBody>
      </p:sp>
    </p:spTree>
    <p:extLst>
      <p:ext uri="{BB962C8B-B14F-4D97-AF65-F5344CB8AC3E}">
        <p14:creationId xmlns:p14="http://schemas.microsoft.com/office/powerpoint/2010/main" val="2044873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73163"/>
            <a:ext cx="5632450" cy="3168650"/>
          </a:xfrm>
        </p:spPr>
      </p:sp>
      <p:sp>
        <p:nvSpPr>
          <p:cNvPr id="3" name="Notes Placeholder 2"/>
          <p:cNvSpPr>
            <a:spLocks noGrp="1"/>
          </p:cNvSpPr>
          <p:nvPr>
            <p:ph type="body" idx="1"/>
          </p:nvPr>
        </p:nvSpPr>
        <p:spPr/>
        <p:txBody>
          <a:bodyPr/>
          <a:lstStyle/>
          <a:p>
            <a:pPr marL="158750" indent="0">
              <a:buNone/>
            </a:pPr>
            <a:r>
              <a:rPr lang="en-US" dirty="0">
                <a:latin typeface="Times New Roman" panose="02020603050405020304" pitchFamily="18" charset="0"/>
                <a:cs typeface="Times New Roman" panose="02020603050405020304" pitchFamily="18" charset="0"/>
              </a:rPr>
              <a:t>Script: Tiers I, II, III</a:t>
            </a:r>
          </a:p>
          <a:p>
            <a:pPr marL="158750" indent="0">
              <a:buNone/>
            </a:pPr>
            <a:r>
              <a:rPr lang="en-US" dirty="0">
                <a:latin typeface="Times New Roman" panose="02020603050405020304" pitchFamily="18" charset="0"/>
                <a:cs typeface="Times New Roman" panose="02020603050405020304" pitchFamily="18" charset="0"/>
              </a:rPr>
              <a:t>Facilitator:</a:t>
            </a:r>
          </a:p>
          <a:p>
            <a:pPr marL="158750" indent="0">
              <a:buNone/>
            </a:pPr>
            <a:r>
              <a:rPr lang="en-US" dirty="0">
                <a:latin typeface="Times New Roman" panose="02020603050405020304" pitchFamily="18" charset="0"/>
                <a:cs typeface="Times New Roman" panose="02020603050405020304" pitchFamily="18" charset="0"/>
              </a:rPr>
              <a:t>Doc had a vision for student success which included being able to read and perform math at grade level. This quote gives one reason explaining the “why” behind the 90% goal. What do we think about this goal for all students? Discuss one or more of the following (facilitator’s choice).</a:t>
            </a:r>
          </a:p>
          <a:p>
            <a:pPr marL="158750" indent="0">
              <a:buNone/>
            </a:pPr>
            <a:r>
              <a:rPr lang="en-US" dirty="0">
                <a:latin typeface="Times New Roman" panose="02020603050405020304" pitchFamily="18" charset="0"/>
                <a:cs typeface="Times New Roman" panose="02020603050405020304" pitchFamily="18" charset="0"/>
              </a:rPr>
              <a:t> </a:t>
            </a:r>
          </a:p>
          <a:p>
            <a:pPr marL="158750" indent="0">
              <a:buNone/>
            </a:pPr>
            <a:r>
              <a:rPr lang="en-US" b="1" dirty="0">
                <a:latin typeface="Times New Roman" panose="02020603050405020304" pitchFamily="18" charset="0"/>
                <a:cs typeface="Times New Roman" panose="02020603050405020304" pitchFamily="18" charset="0"/>
              </a:rPr>
              <a:t>Discussion Points</a:t>
            </a:r>
          </a:p>
          <a:p>
            <a:pPr marL="158750" indent="0">
              <a:buNone/>
            </a:pPr>
            <a:r>
              <a:rPr lang="en-US" dirty="0">
                <a:latin typeface="Times New Roman" panose="02020603050405020304" pitchFamily="18" charset="0"/>
                <a:cs typeface="Times New Roman" panose="02020603050405020304" pitchFamily="18" charset="0"/>
              </a:rPr>
              <a:t>101 - With an elbow partner identify additional reasons for establishing the 90% goal. Ask partners to share one of their reasons with the large group. Once a reason is stated do not repeat.</a:t>
            </a:r>
          </a:p>
          <a:p>
            <a:pPr marL="158750" indent="0">
              <a:buNone/>
            </a:pPr>
            <a:r>
              <a:rPr lang="en-US" dirty="0">
                <a:latin typeface="Times New Roman" panose="02020603050405020304" pitchFamily="18" charset="0"/>
                <a:cs typeface="Times New Roman" panose="02020603050405020304" pitchFamily="18" charset="0"/>
              </a:rPr>
              <a:t>201 - As an individual do you believe the 90% goal can be met today for reading and math? Why or why not? Share your thoughts with an elbow partner.</a:t>
            </a:r>
          </a:p>
          <a:p>
            <a:pPr marL="158750" indent="0">
              <a:buNone/>
            </a:pPr>
            <a:r>
              <a:rPr lang="en-US" dirty="0">
                <a:latin typeface="Times New Roman" panose="02020603050405020304" pitchFamily="18" charset="0"/>
                <a:cs typeface="Times New Roman" panose="02020603050405020304" pitchFamily="18" charset="0"/>
              </a:rPr>
              <a:t>301 - In a small group discuss what would have to happen for 90% of ALL students to be at or above grade level in math and reading. </a:t>
            </a:r>
          </a:p>
        </p:txBody>
      </p:sp>
      <p:sp>
        <p:nvSpPr>
          <p:cNvPr id="4" name="Slide Number Placeholder 3"/>
          <p:cNvSpPr>
            <a:spLocks noGrp="1"/>
          </p:cNvSpPr>
          <p:nvPr>
            <p:ph type="sldNum" sz="quarter" idx="5"/>
          </p:nvPr>
        </p:nvSpPr>
        <p:spPr/>
        <p:txBody>
          <a:bodyPr/>
          <a:lstStyle/>
          <a:p>
            <a:fld id="{9CBF7949-65DD-477A-8C4C-2DFCC906895A}" type="slidenum">
              <a:rPr lang="en-US" smtClean="0"/>
              <a:t>8</a:t>
            </a:fld>
            <a:endParaRPr lang="en-US" dirty="0"/>
          </a:p>
        </p:txBody>
      </p:sp>
    </p:spTree>
    <p:extLst>
      <p:ext uri="{BB962C8B-B14F-4D97-AF65-F5344CB8AC3E}">
        <p14:creationId xmlns:p14="http://schemas.microsoft.com/office/powerpoint/2010/main" val="1447329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latin typeface="Times New Roman" panose="02020603050405020304" pitchFamily="18" charset="0"/>
                <a:cs typeface="Times New Roman" panose="02020603050405020304" pitchFamily="18" charset="0"/>
              </a:rPr>
              <a:t>Script: Tiers I, II, </a:t>
            </a:r>
          </a:p>
          <a:p>
            <a:pPr marL="0" indent="0">
              <a:buNone/>
            </a:pPr>
            <a:r>
              <a:rPr lang="en-US" sz="1100" dirty="0">
                <a:latin typeface="Times New Roman" panose="02020603050405020304" pitchFamily="18" charset="0"/>
                <a:cs typeface="Times New Roman" panose="02020603050405020304" pitchFamily="18" charset="0"/>
              </a:rPr>
              <a:t>Facilitator:</a:t>
            </a:r>
          </a:p>
          <a:p>
            <a:pPr marL="0" indent="0">
              <a:buNone/>
            </a:pPr>
            <a:r>
              <a:rPr lang="en-US" sz="1100" dirty="0">
                <a:latin typeface="Times New Roman" panose="02020603050405020304" pitchFamily="18" charset="0"/>
                <a:cs typeface="Times New Roman" panose="02020603050405020304" pitchFamily="18" charset="0"/>
              </a:rPr>
              <a:t>In today’s video we are going to hear current and former leaders talk about various aspects of the philosophy </a:t>
            </a:r>
            <a:r>
              <a:rPr lang="en-US" sz="1100" b="1" dirty="0">
                <a:latin typeface="Times New Roman" panose="02020603050405020304" pitchFamily="18" charset="0"/>
                <a:cs typeface="Times New Roman" panose="02020603050405020304" pitchFamily="18" charset="0"/>
              </a:rPr>
              <a:t>Students are at the center of every decision</a:t>
            </a:r>
            <a:r>
              <a:rPr lang="en-US" sz="1100" dirty="0">
                <a:latin typeface="Times New Roman" panose="02020603050405020304" pitchFamily="18" charset="0"/>
                <a:cs typeface="Times New Roman" panose="02020603050405020304" pitchFamily="18" charset="0"/>
              </a:rPr>
              <a:t>. Please listen for the value statements accompanying the philosophy. You have a graphic organizer (provided in resource folder) to record who talked about each statement, what was said, and what resonated with you. You will need this information as we work through today. </a:t>
            </a:r>
          </a:p>
          <a:p>
            <a:pPr marL="0" indent="0">
              <a:buNone/>
            </a:pPr>
            <a:r>
              <a:rPr lang="en-US" sz="1100" dirty="0">
                <a:latin typeface="Times New Roman" panose="02020603050405020304" pitchFamily="18" charset="0"/>
                <a:cs typeface="Times New Roman" panose="02020603050405020304" pitchFamily="18" charset="0"/>
              </a:rPr>
              <a:t>Value Statements</a:t>
            </a:r>
          </a:p>
          <a:p>
            <a:pPr marL="0" indent="0">
              <a:buNone/>
            </a:pPr>
            <a:r>
              <a:rPr lang="en-US" sz="1200" b="1" i="1" u="none" strike="noStrike" baseline="0" dirty="0">
                <a:solidFill>
                  <a:schemeClr val="tx1"/>
                </a:solidFill>
                <a:latin typeface="Times New Roman" panose="02020603050405020304" pitchFamily="18" charset="0"/>
                <a:cs typeface="Times New Roman" panose="02020603050405020304" pitchFamily="18" charset="0"/>
              </a:rPr>
              <a:t>“A fair break for every kid.”</a:t>
            </a:r>
          </a:p>
          <a:p>
            <a:pPr marL="0" indent="0">
              <a:buNone/>
            </a:pPr>
            <a:r>
              <a:rPr lang="en-US" sz="1200" b="1" i="0" u="none" strike="noStrike" baseline="0" dirty="0">
                <a:solidFill>
                  <a:srgbClr val="000000"/>
                </a:solidFill>
                <a:latin typeface="Times New Roman" panose="02020603050405020304" pitchFamily="18" charset="0"/>
                <a:cs typeface="Times New Roman" panose="02020603050405020304" pitchFamily="18" charset="0"/>
              </a:rPr>
              <a:t>Never lose focus on our kids.</a:t>
            </a:r>
          </a:p>
          <a:p>
            <a:pPr marL="0" indent="0">
              <a:buNone/>
            </a:pPr>
            <a:r>
              <a:rPr lang="en-US" sz="1200" b="1" i="0" u="none" strike="noStrike" baseline="0" dirty="0">
                <a:solidFill>
                  <a:srgbClr val="000000"/>
                </a:solidFill>
                <a:latin typeface="Times New Roman" panose="02020603050405020304" pitchFamily="18" charset="0"/>
                <a:cs typeface="Times New Roman" panose="02020603050405020304" pitchFamily="18" charset="0"/>
              </a:rPr>
              <a:t>We do not give up.</a:t>
            </a:r>
          </a:p>
          <a:p>
            <a:pPr marL="0" indent="0">
              <a:buNone/>
            </a:pPr>
            <a:r>
              <a:rPr lang="en-US" sz="1200" b="1" i="0" u="none" strike="noStrike" baseline="0" dirty="0">
                <a:solidFill>
                  <a:srgbClr val="000000"/>
                </a:solidFill>
                <a:latin typeface="Times New Roman" panose="02020603050405020304" pitchFamily="18" charset="0"/>
                <a:cs typeface="Times New Roman" panose="02020603050405020304" pitchFamily="18" charset="0"/>
              </a:rPr>
              <a:t>All means ALL.</a:t>
            </a:r>
            <a:endParaRPr lang="en-U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15875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9CBF7949-65DD-477A-8C4C-2DFCC906895A}" type="slidenum">
              <a:rPr lang="en-US" smtClean="0"/>
              <a:t>9</a:t>
            </a:fld>
            <a:endParaRPr lang="en-US" dirty="0"/>
          </a:p>
        </p:txBody>
      </p:sp>
    </p:spTree>
    <p:extLst>
      <p:ext uri="{BB962C8B-B14F-4D97-AF65-F5344CB8AC3E}">
        <p14:creationId xmlns:p14="http://schemas.microsoft.com/office/powerpoint/2010/main" val="2909763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066200" y="1498750"/>
            <a:ext cx="44673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6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dirty="0"/>
          </a:p>
        </p:txBody>
      </p:sp>
      <p:sp>
        <p:nvSpPr>
          <p:cNvPr id="10" name="Google Shape;10;p2"/>
          <p:cNvSpPr txBox="1">
            <a:spLocks noGrp="1"/>
          </p:cNvSpPr>
          <p:nvPr>
            <p:ph type="subTitle" idx="1"/>
          </p:nvPr>
        </p:nvSpPr>
        <p:spPr>
          <a:xfrm>
            <a:off x="4383900" y="3766525"/>
            <a:ext cx="3831900" cy="409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dirty="0"/>
          </a:p>
        </p:txBody>
      </p:sp>
      <p:sp>
        <p:nvSpPr>
          <p:cNvPr id="11" name="Google Shape;11;p2"/>
          <p:cNvSpPr/>
          <p:nvPr/>
        </p:nvSpPr>
        <p:spPr>
          <a:xfrm>
            <a:off x="0" y="-11775"/>
            <a:ext cx="0" cy="117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cxnSp>
        <p:nvCxnSpPr>
          <p:cNvPr id="12" name="Google Shape;12;p2"/>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3" name="Google Shape;13;p2"/>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 name="Google Shape;14;p2"/>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5" name="Google Shape;15;p2"/>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Tree>
    <p:extLst>
      <p:ext uri="{BB962C8B-B14F-4D97-AF65-F5344CB8AC3E}">
        <p14:creationId xmlns:p14="http://schemas.microsoft.com/office/powerpoint/2010/main" val="3749101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70"/>
        <p:cNvGrpSpPr/>
        <p:nvPr/>
      </p:nvGrpSpPr>
      <p:grpSpPr>
        <a:xfrm>
          <a:off x="0" y="0"/>
          <a:ext cx="0" cy="0"/>
          <a:chOff x="0" y="0"/>
          <a:chExt cx="0" cy="0"/>
        </a:xfrm>
      </p:grpSpPr>
      <p:sp>
        <p:nvSpPr>
          <p:cNvPr id="71" name="Google Shape;71;p11"/>
          <p:cNvSpPr txBox="1">
            <a:spLocks noGrp="1"/>
          </p:cNvSpPr>
          <p:nvPr>
            <p:ph type="title" hasCustomPrompt="1"/>
          </p:nvPr>
        </p:nvSpPr>
        <p:spPr>
          <a:xfrm>
            <a:off x="2157600" y="1575425"/>
            <a:ext cx="48288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72" name="Google Shape;72;p11"/>
          <p:cNvSpPr txBox="1">
            <a:spLocks noGrp="1"/>
          </p:cNvSpPr>
          <p:nvPr>
            <p:ph type="subTitle" idx="1"/>
          </p:nvPr>
        </p:nvSpPr>
        <p:spPr>
          <a:xfrm>
            <a:off x="2337400" y="3086575"/>
            <a:ext cx="4488600" cy="4815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73" name="Google Shape;73;p1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74" name="Google Shape;74;p1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75" name="Google Shape;75;p1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76" name="Google Shape;76;p1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F89C393-59F9-E9A1-88D5-80A0373BDF51}"/>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70513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solidFill>
          <a:srgbClr val="FFFFFF"/>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79821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reserve="1" userDrawn="1">
  <p:cSld name="Table of contents">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solidFill>
                  <a:srgbClr val="004990"/>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13"/>
          <p:cNvSpPr txBox="1">
            <a:spLocks noGrp="1"/>
          </p:cNvSpPr>
          <p:nvPr>
            <p:ph type="title" idx="2"/>
          </p:nvPr>
        </p:nvSpPr>
        <p:spPr>
          <a:xfrm>
            <a:off x="1771023"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1" name="Google Shape;81;p13"/>
          <p:cNvSpPr txBox="1">
            <a:spLocks noGrp="1"/>
          </p:cNvSpPr>
          <p:nvPr>
            <p:ph type="subTitle" idx="1"/>
          </p:nvPr>
        </p:nvSpPr>
        <p:spPr>
          <a:xfrm>
            <a:off x="1771023"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2" name="Google Shape;82;p13"/>
          <p:cNvSpPr txBox="1">
            <a:spLocks noGrp="1"/>
          </p:cNvSpPr>
          <p:nvPr>
            <p:ph type="title" idx="3"/>
          </p:nvPr>
        </p:nvSpPr>
        <p:spPr>
          <a:xfrm>
            <a:off x="5813499" y="1661600"/>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3" name="Google Shape;83;p13"/>
          <p:cNvSpPr txBox="1">
            <a:spLocks noGrp="1"/>
          </p:cNvSpPr>
          <p:nvPr>
            <p:ph type="subTitle" idx="4"/>
          </p:nvPr>
        </p:nvSpPr>
        <p:spPr>
          <a:xfrm>
            <a:off x="5813499" y="2273250"/>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4" name="Google Shape;84;p13"/>
          <p:cNvSpPr txBox="1">
            <a:spLocks noGrp="1"/>
          </p:cNvSpPr>
          <p:nvPr>
            <p:ph type="title" idx="5"/>
          </p:nvPr>
        </p:nvSpPr>
        <p:spPr>
          <a:xfrm>
            <a:off x="1771023"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5" name="Google Shape;85;p13"/>
          <p:cNvSpPr txBox="1">
            <a:spLocks noGrp="1"/>
          </p:cNvSpPr>
          <p:nvPr>
            <p:ph type="subTitle" idx="6"/>
          </p:nvPr>
        </p:nvSpPr>
        <p:spPr>
          <a:xfrm>
            <a:off x="1771023"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86" name="Google Shape;86;p13"/>
          <p:cNvSpPr txBox="1">
            <a:spLocks noGrp="1"/>
          </p:cNvSpPr>
          <p:nvPr>
            <p:ph type="title" idx="7"/>
          </p:nvPr>
        </p:nvSpPr>
        <p:spPr>
          <a:xfrm>
            <a:off x="5813499" y="3196325"/>
            <a:ext cx="2328900" cy="527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b="1">
                <a:solidFill>
                  <a:srgbClr val="004990"/>
                </a:solidFill>
              </a:defRPr>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87" name="Google Shape;87;p13"/>
          <p:cNvSpPr txBox="1">
            <a:spLocks noGrp="1"/>
          </p:cNvSpPr>
          <p:nvPr>
            <p:ph type="subTitle" idx="8"/>
          </p:nvPr>
        </p:nvSpPr>
        <p:spPr>
          <a:xfrm>
            <a:off x="5813499" y="3808375"/>
            <a:ext cx="23289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2"/>
              </a:buClr>
              <a:buSzPts val="1600"/>
              <a:buNone/>
              <a:defRPr sz="1600">
                <a:solidFill>
                  <a:srgbClr val="004990"/>
                </a:solidFill>
              </a:defRPr>
            </a:lvl1pPr>
            <a:lvl2pPr lvl="1" algn="ctr" rtl="0">
              <a:lnSpc>
                <a:spcPct val="100000"/>
              </a:lnSpc>
              <a:spcBef>
                <a:spcPts val="0"/>
              </a:spcBef>
              <a:spcAft>
                <a:spcPts val="0"/>
              </a:spcAft>
              <a:buClr>
                <a:schemeClr val="dk2"/>
              </a:buClr>
              <a:buSzPts val="1600"/>
              <a:buNone/>
              <a:defRPr sz="1600">
                <a:solidFill>
                  <a:schemeClr val="dk2"/>
                </a:solidFill>
              </a:defRPr>
            </a:lvl2pPr>
            <a:lvl3pPr lvl="2" algn="ctr" rtl="0">
              <a:lnSpc>
                <a:spcPct val="100000"/>
              </a:lnSpc>
              <a:spcBef>
                <a:spcPts val="0"/>
              </a:spcBef>
              <a:spcAft>
                <a:spcPts val="0"/>
              </a:spcAft>
              <a:buClr>
                <a:schemeClr val="dk2"/>
              </a:buClr>
              <a:buSzPts val="1600"/>
              <a:buNone/>
              <a:defRPr sz="1600">
                <a:solidFill>
                  <a:schemeClr val="dk2"/>
                </a:solidFill>
              </a:defRPr>
            </a:lvl3pPr>
            <a:lvl4pPr lvl="3" algn="ctr" rtl="0">
              <a:lnSpc>
                <a:spcPct val="100000"/>
              </a:lnSpc>
              <a:spcBef>
                <a:spcPts val="0"/>
              </a:spcBef>
              <a:spcAft>
                <a:spcPts val="0"/>
              </a:spcAft>
              <a:buClr>
                <a:schemeClr val="dk2"/>
              </a:buClr>
              <a:buSzPts val="1600"/>
              <a:buNone/>
              <a:defRPr sz="1600">
                <a:solidFill>
                  <a:schemeClr val="dk2"/>
                </a:solidFill>
              </a:defRPr>
            </a:lvl4pPr>
            <a:lvl5pPr lvl="4" algn="ctr" rtl="0">
              <a:lnSpc>
                <a:spcPct val="100000"/>
              </a:lnSpc>
              <a:spcBef>
                <a:spcPts val="0"/>
              </a:spcBef>
              <a:spcAft>
                <a:spcPts val="0"/>
              </a:spcAft>
              <a:buClr>
                <a:schemeClr val="dk2"/>
              </a:buClr>
              <a:buSzPts val="1600"/>
              <a:buNone/>
              <a:defRPr sz="1600">
                <a:solidFill>
                  <a:schemeClr val="dk2"/>
                </a:solidFill>
              </a:defRPr>
            </a:lvl5pPr>
            <a:lvl6pPr lvl="5" algn="ctr" rtl="0">
              <a:lnSpc>
                <a:spcPct val="100000"/>
              </a:lnSpc>
              <a:spcBef>
                <a:spcPts val="0"/>
              </a:spcBef>
              <a:spcAft>
                <a:spcPts val="0"/>
              </a:spcAft>
              <a:buClr>
                <a:schemeClr val="dk2"/>
              </a:buClr>
              <a:buSzPts val="1600"/>
              <a:buNone/>
              <a:defRPr sz="1600">
                <a:solidFill>
                  <a:schemeClr val="dk2"/>
                </a:solidFill>
              </a:defRPr>
            </a:lvl6pPr>
            <a:lvl7pPr lvl="6" algn="ctr" rtl="0">
              <a:lnSpc>
                <a:spcPct val="100000"/>
              </a:lnSpc>
              <a:spcBef>
                <a:spcPts val="0"/>
              </a:spcBef>
              <a:spcAft>
                <a:spcPts val="0"/>
              </a:spcAft>
              <a:buClr>
                <a:schemeClr val="dk2"/>
              </a:buClr>
              <a:buSzPts val="1600"/>
              <a:buNone/>
              <a:defRPr sz="1600">
                <a:solidFill>
                  <a:schemeClr val="dk2"/>
                </a:solidFill>
              </a:defRPr>
            </a:lvl7pPr>
            <a:lvl8pPr lvl="7" algn="ctr" rtl="0">
              <a:lnSpc>
                <a:spcPct val="100000"/>
              </a:lnSpc>
              <a:spcBef>
                <a:spcPts val="0"/>
              </a:spcBef>
              <a:spcAft>
                <a:spcPts val="0"/>
              </a:spcAft>
              <a:buClr>
                <a:schemeClr val="dk2"/>
              </a:buClr>
              <a:buSzPts val="1600"/>
              <a:buNone/>
              <a:defRPr sz="1600">
                <a:solidFill>
                  <a:schemeClr val="dk2"/>
                </a:solidFill>
              </a:defRPr>
            </a:lvl8pPr>
            <a:lvl9pPr lvl="8" algn="ctr" rtl="0">
              <a:lnSpc>
                <a:spcPct val="100000"/>
              </a:lnSpc>
              <a:spcBef>
                <a:spcPts val="0"/>
              </a:spcBef>
              <a:spcAft>
                <a:spcPts val="0"/>
              </a:spcAft>
              <a:buClr>
                <a:schemeClr val="dk2"/>
              </a:buClr>
              <a:buSzPts val="1600"/>
              <a:buNone/>
              <a:defRPr sz="1600">
                <a:solidFill>
                  <a:schemeClr val="dk2"/>
                </a:solidFill>
              </a:defRPr>
            </a:lvl9pPr>
          </a:lstStyle>
          <a:p>
            <a:endParaRPr/>
          </a:p>
        </p:txBody>
      </p:sp>
      <p:cxnSp>
        <p:nvCxnSpPr>
          <p:cNvPr id="92" name="Google Shape;92;p1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93" name="Google Shape;93;p1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94" name="Google Shape;94;p1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5" name="Google Shape;95;p1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C8CF5AD5-CC2C-681F-F46D-8FB8EDDB0F0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6770981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reserve="1">
  <p:cSld name="Quote">
    <p:spTree>
      <p:nvGrpSpPr>
        <p:cNvPr id="1" name="Shape 96"/>
        <p:cNvGrpSpPr/>
        <p:nvPr/>
      </p:nvGrpSpPr>
      <p:grpSpPr>
        <a:xfrm>
          <a:off x="0" y="0"/>
          <a:ext cx="0" cy="0"/>
          <a:chOff x="0" y="0"/>
          <a:chExt cx="0" cy="0"/>
        </a:xfrm>
      </p:grpSpPr>
      <p:sp>
        <p:nvSpPr>
          <p:cNvPr id="97" name="Google Shape;97;p14"/>
          <p:cNvSpPr txBox="1">
            <a:spLocks noGrp="1"/>
          </p:cNvSpPr>
          <p:nvPr>
            <p:ph type="title"/>
          </p:nvPr>
        </p:nvSpPr>
        <p:spPr>
          <a:xfrm>
            <a:off x="2751750" y="3163413"/>
            <a:ext cx="36405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8" name="Google Shape;98;p14"/>
          <p:cNvSpPr txBox="1">
            <a:spLocks noGrp="1"/>
          </p:cNvSpPr>
          <p:nvPr>
            <p:ph type="subTitle" idx="1"/>
          </p:nvPr>
        </p:nvSpPr>
        <p:spPr>
          <a:xfrm>
            <a:off x="837600" y="1448188"/>
            <a:ext cx="7468800" cy="1530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5400" b="1"/>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dirty="0"/>
          </a:p>
        </p:txBody>
      </p:sp>
      <p:cxnSp>
        <p:nvCxnSpPr>
          <p:cNvPr id="99" name="Google Shape;99;p1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0" name="Google Shape;100;p1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1" name="Google Shape;101;p1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2" name="Google Shape;102;p1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8D8A92BE-980E-5874-6FC3-4A8B78787DC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342736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preserve="1">
  <p:cSld name="Title and text">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715100" y="1527450"/>
            <a:ext cx="38457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05" name="Google Shape;105;p15"/>
          <p:cNvSpPr txBox="1">
            <a:spLocks noGrp="1"/>
          </p:cNvSpPr>
          <p:nvPr>
            <p:ph type="subTitle" idx="1"/>
          </p:nvPr>
        </p:nvSpPr>
        <p:spPr>
          <a:xfrm>
            <a:off x="715100" y="2259750"/>
            <a:ext cx="3845700" cy="13563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1600"/>
              <a:buChar char="●"/>
              <a:defRPr sz="1600"/>
            </a:lvl1pPr>
            <a:lvl2pPr lvl="1" rtl="0">
              <a:lnSpc>
                <a:spcPct val="100000"/>
              </a:lnSpc>
              <a:spcBef>
                <a:spcPts val="0"/>
              </a:spcBef>
              <a:spcAft>
                <a:spcPts val="0"/>
              </a:spcAft>
              <a:buClr>
                <a:srgbClr val="494949"/>
              </a:buClr>
              <a:buSzPts val="1600"/>
              <a:buFont typeface="Exo"/>
              <a:buChar char="○"/>
              <a:defRPr sz="1600"/>
            </a:lvl2pPr>
            <a:lvl3pPr lvl="2" rtl="0">
              <a:lnSpc>
                <a:spcPct val="100000"/>
              </a:lnSpc>
              <a:spcBef>
                <a:spcPts val="1600"/>
              </a:spcBef>
              <a:spcAft>
                <a:spcPts val="0"/>
              </a:spcAft>
              <a:buClr>
                <a:srgbClr val="494949"/>
              </a:buClr>
              <a:buSzPts val="1600"/>
              <a:buFont typeface="Exo"/>
              <a:buChar char="■"/>
              <a:defRPr sz="1600"/>
            </a:lvl3pPr>
            <a:lvl4pPr lvl="3" rtl="0">
              <a:lnSpc>
                <a:spcPct val="100000"/>
              </a:lnSpc>
              <a:spcBef>
                <a:spcPts val="1600"/>
              </a:spcBef>
              <a:spcAft>
                <a:spcPts val="0"/>
              </a:spcAft>
              <a:buClr>
                <a:srgbClr val="494949"/>
              </a:buClr>
              <a:buSzPts val="1600"/>
              <a:buFont typeface="Exo"/>
              <a:buChar char="●"/>
              <a:defRPr sz="1600"/>
            </a:lvl4pPr>
            <a:lvl5pPr lvl="4" rtl="0">
              <a:lnSpc>
                <a:spcPct val="100000"/>
              </a:lnSpc>
              <a:spcBef>
                <a:spcPts val="1600"/>
              </a:spcBef>
              <a:spcAft>
                <a:spcPts val="0"/>
              </a:spcAft>
              <a:buClr>
                <a:srgbClr val="494949"/>
              </a:buClr>
              <a:buSzPts val="1600"/>
              <a:buFont typeface="Exo"/>
              <a:buChar char="○"/>
              <a:defRPr sz="1600"/>
            </a:lvl5pPr>
            <a:lvl6pPr lvl="5" rtl="0">
              <a:lnSpc>
                <a:spcPct val="100000"/>
              </a:lnSpc>
              <a:spcBef>
                <a:spcPts val="1600"/>
              </a:spcBef>
              <a:spcAft>
                <a:spcPts val="0"/>
              </a:spcAft>
              <a:buClr>
                <a:srgbClr val="494949"/>
              </a:buClr>
              <a:buSzPts val="1600"/>
              <a:buFont typeface="Exo"/>
              <a:buChar char="■"/>
              <a:defRPr sz="1600"/>
            </a:lvl6pPr>
            <a:lvl7pPr lvl="6" rtl="0">
              <a:lnSpc>
                <a:spcPct val="100000"/>
              </a:lnSpc>
              <a:spcBef>
                <a:spcPts val="1600"/>
              </a:spcBef>
              <a:spcAft>
                <a:spcPts val="0"/>
              </a:spcAft>
              <a:buClr>
                <a:srgbClr val="494949"/>
              </a:buClr>
              <a:buSzPts val="1600"/>
              <a:buFont typeface="Exo"/>
              <a:buChar char="●"/>
              <a:defRPr sz="1600"/>
            </a:lvl7pPr>
            <a:lvl8pPr lvl="7" rtl="0">
              <a:lnSpc>
                <a:spcPct val="100000"/>
              </a:lnSpc>
              <a:spcBef>
                <a:spcPts val="1600"/>
              </a:spcBef>
              <a:spcAft>
                <a:spcPts val="0"/>
              </a:spcAft>
              <a:buClr>
                <a:srgbClr val="494949"/>
              </a:buClr>
              <a:buSzPts val="1600"/>
              <a:buFont typeface="Exo"/>
              <a:buChar char="○"/>
              <a:defRPr sz="1600"/>
            </a:lvl8pPr>
            <a:lvl9pPr lvl="8" rtl="0">
              <a:lnSpc>
                <a:spcPct val="100000"/>
              </a:lnSpc>
              <a:spcBef>
                <a:spcPts val="1600"/>
              </a:spcBef>
              <a:spcAft>
                <a:spcPts val="1600"/>
              </a:spcAft>
              <a:buClr>
                <a:srgbClr val="494949"/>
              </a:buClr>
              <a:buSzPts val="1600"/>
              <a:buFont typeface="Exo"/>
              <a:buChar char="■"/>
              <a:defRPr sz="1600"/>
            </a:lvl9pPr>
          </a:lstStyle>
          <a:p>
            <a:endParaRPr/>
          </a:p>
        </p:txBody>
      </p:sp>
      <p:cxnSp>
        <p:nvCxnSpPr>
          <p:cNvPr id="106" name="Google Shape;106;p1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07" name="Google Shape;107;p1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08" name="Google Shape;108;p1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09" name="Google Shape;109;p1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695397C1-75AE-0598-23FE-9F4CE6DF0DC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704488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1" preserve="1" userDrawn="1">
  <p:cSld name="Title and two columns 1">
    <p:spTree>
      <p:nvGrpSpPr>
        <p:cNvPr id="1" name="Shape 110"/>
        <p:cNvGrpSpPr/>
        <p:nvPr/>
      </p:nvGrpSpPr>
      <p:grpSpPr>
        <a:xfrm>
          <a:off x="0" y="0"/>
          <a:ext cx="0" cy="0"/>
          <a:chOff x="0" y="0"/>
          <a:chExt cx="0" cy="0"/>
        </a:xfrm>
      </p:grpSpPr>
      <p:sp>
        <p:nvSpPr>
          <p:cNvPr id="111" name="Google Shape;111;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cxnSp>
        <p:nvCxnSpPr>
          <p:cNvPr id="112" name="Google Shape;112;p16"/>
          <p:cNvCxnSpPr/>
          <p:nvPr/>
        </p:nvCxnSpPr>
        <p:spPr>
          <a:xfrm>
            <a:off x="-6250" y="219965"/>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13" name="Google Shape;113;p16"/>
          <p:cNvCxnSpPr/>
          <p:nvPr/>
        </p:nvCxnSpPr>
        <p:spPr>
          <a:xfrm>
            <a:off x="-58150" y="338840"/>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14" name="Google Shape;114;p1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15" name="Google Shape;115;p1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116" name="Google Shape;116;p16"/>
          <p:cNvSpPr txBox="1">
            <a:spLocks noGrp="1"/>
          </p:cNvSpPr>
          <p:nvPr>
            <p:ph type="subTitle" idx="1"/>
          </p:nvPr>
        </p:nvSpPr>
        <p:spPr>
          <a:xfrm>
            <a:off x="720000" y="1211625"/>
            <a:ext cx="7704000" cy="2912544"/>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Font typeface="Open Sans"/>
              <a:buChar char="●"/>
              <a:defRPr sz="1600"/>
            </a:lvl1pPr>
            <a:lvl2pPr lvl="1" algn="ctr" rtl="0">
              <a:lnSpc>
                <a:spcPct val="100000"/>
              </a:lnSpc>
              <a:spcBef>
                <a:spcPts val="0"/>
              </a:spcBef>
              <a:spcAft>
                <a:spcPts val="0"/>
              </a:spcAft>
              <a:buClr>
                <a:srgbClr val="142850"/>
              </a:buClr>
              <a:buSzPts val="1600"/>
              <a:buFont typeface="Red Hat Text"/>
              <a:buChar char="○"/>
              <a:defRPr sz="1600"/>
            </a:lvl2pPr>
            <a:lvl3pPr lvl="2" algn="ctr" rtl="0">
              <a:lnSpc>
                <a:spcPct val="100000"/>
              </a:lnSpc>
              <a:spcBef>
                <a:spcPts val="0"/>
              </a:spcBef>
              <a:spcAft>
                <a:spcPts val="0"/>
              </a:spcAft>
              <a:buClr>
                <a:srgbClr val="142850"/>
              </a:buClr>
              <a:buSzPts val="1600"/>
              <a:buFont typeface="Red Hat Text"/>
              <a:buChar char="■"/>
              <a:defRPr sz="1600"/>
            </a:lvl3pPr>
            <a:lvl4pPr lvl="3" algn="ctr" rtl="0">
              <a:lnSpc>
                <a:spcPct val="100000"/>
              </a:lnSpc>
              <a:spcBef>
                <a:spcPts val="0"/>
              </a:spcBef>
              <a:spcAft>
                <a:spcPts val="0"/>
              </a:spcAft>
              <a:buClr>
                <a:srgbClr val="142850"/>
              </a:buClr>
              <a:buSzPts val="1600"/>
              <a:buFont typeface="Red Hat Text"/>
              <a:buChar char="●"/>
              <a:defRPr sz="1600"/>
            </a:lvl4pPr>
            <a:lvl5pPr lvl="4" algn="ctr" rtl="0">
              <a:lnSpc>
                <a:spcPct val="100000"/>
              </a:lnSpc>
              <a:spcBef>
                <a:spcPts val="0"/>
              </a:spcBef>
              <a:spcAft>
                <a:spcPts val="0"/>
              </a:spcAft>
              <a:buClr>
                <a:srgbClr val="142850"/>
              </a:buClr>
              <a:buSzPts val="1600"/>
              <a:buFont typeface="Red Hat Text"/>
              <a:buChar char="○"/>
              <a:defRPr sz="1600"/>
            </a:lvl5pPr>
            <a:lvl6pPr lvl="5" algn="ctr" rtl="0">
              <a:lnSpc>
                <a:spcPct val="100000"/>
              </a:lnSpc>
              <a:spcBef>
                <a:spcPts val="0"/>
              </a:spcBef>
              <a:spcAft>
                <a:spcPts val="0"/>
              </a:spcAft>
              <a:buClr>
                <a:srgbClr val="142850"/>
              </a:buClr>
              <a:buSzPts val="1600"/>
              <a:buFont typeface="Red Hat Text"/>
              <a:buChar char="■"/>
              <a:defRPr sz="1600"/>
            </a:lvl6pPr>
            <a:lvl7pPr lvl="6" algn="ctr" rtl="0">
              <a:lnSpc>
                <a:spcPct val="100000"/>
              </a:lnSpc>
              <a:spcBef>
                <a:spcPts val="0"/>
              </a:spcBef>
              <a:spcAft>
                <a:spcPts val="0"/>
              </a:spcAft>
              <a:buClr>
                <a:srgbClr val="142850"/>
              </a:buClr>
              <a:buSzPts val="1600"/>
              <a:buFont typeface="Red Hat Text"/>
              <a:buChar char="●"/>
              <a:defRPr sz="1600"/>
            </a:lvl7pPr>
            <a:lvl8pPr lvl="7" algn="ctr" rtl="0">
              <a:lnSpc>
                <a:spcPct val="100000"/>
              </a:lnSpc>
              <a:spcBef>
                <a:spcPts val="0"/>
              </a:spcBef>
              <a:spcAft>
                <a:spcPts val="0"/>
              </a:spcAft>
              <a:buClr>
                <a:srgbClr val="142850"/>
              </a:buClr>
              <a:buSzPts val="1600"/>
              <a:buFont typeface="Red Hat Text"/>
              <a:buChar char="○"/>
              <a:defRPr sz="1600"/>
            </a:lvl8pPr>
            <a:lvl9pPr lvl="8" algn="ctr" rtl="0">
              <a:lnSpc>
                <a:spcPct val="100000"/>
              </a:lnSpc>
              <a:spcBef>
                <a:spcPts val="0"/>
              </a:spcBef>
              <a:spcAft>
                <a:spcPts val="0"/>
              </a:spcAft>
              <a:buClr>
                <a:srgbClr val="142850"/>
              </a:buClr>
              <a:buSzPts val="1600"/>
              <a:buFont typeface="Red Hat Text"/>
              <a:buChar char="■"/>
              <a:defRPr sz="1600"/>
            </a:lvl9pPr>
          </a:lstStyle>
          <a:p>
            <a:endParaRPr dirty="0"/>
          </a:p>
        </p:txBody>
      </p:sp>
      <p:pic>
        <p:nvPicPr>
          <p:cNvPr id="3" name="Picture 2">
            <a:extLst>
              <a:ext uri="{FF2B5EF4-FFF2-40B4-BE49-F238E27FC236}">
                <a16:creationId xmlns:a16="http://schemas.microsoft.com/office/drawing/2014/main" id="{DC3CD8D5-B05F-15E1-6A2D-1B4D1A049C8A}"/>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2356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18"/>
        <p:cNvGrpSpPr/>
        <p:nvPr/>
      </p:nvGrpSpPr>
      <p:grpSpPr>
        <a:xfrm>
          <a:off x="0" y="0"/>
          <a:ext cx="0" cy="0"/>
          <a:chOff x="0" y="0"/>
          <a:chExt cx="0" cy="0"/>
        </a:xfrm>
      </p:grpSpPr>
      <p:sp>
        <p:nvSpPr>
          <p:cNvPr id="119" name="Google Shape;119;p17"/>
          <p:cNvSpPr txBox="1">
            <a:spLocks noGrp="1"/>
          </p:cNvSpPr>
          <p:nvPr>
            <p:ph type="title"/>
          </p:nvPr>
        </p:nvSpPr>
        <p:spPr>
          <a:xfrm>
            <a:off x="13155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0" name="Google Shape;120;p17"/>
          <p:cNvSpPr txBox="1">
            <a:spLocks noGrp="1"/>
          </p:cNvSpPr>
          <p:nvPr>
            <p:ph type="subTitle" idx="1"/>
          </p:nvPr>
        </p:nvSpPr>
        <p:spPr>
          <a:xfrm>
            <a:off x="131547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1" name="Google Shape;121;p17"/>
          <p:cNvSpPr txBox="1">
            <a:spLocks noGrp="1"/>
          </p:cNvSpPr>
          <p:nvPr>
            <p:ph type="title" idx="2"/>
          </p:nvPr>
        </p:nvSpPr>
        <p:spPr>
          <a:xfrm>
            <a:off x="37707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2" name="Google Shape;122;p17"/>
          <p:cNvSpPr txBox="1">
            <a:spLocks noGrp="1"/>
          </p:cNvSpPr>
          <p:nvPr>
            <p:ph type="subTitle" idx="3"/>
          </p:nvPr>
        </p:nvSpPr>
        <p:spPr>
          <a:xfrm>
            <a:off x="3770700"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3" name="Google Shape;123;p17"/>
          <p:cNvSpPr txBox="1">
            <a:spLocks noGrp="1"/>
          </p:cNvSpPr>
          <p:nvPr>
            <p:ph type="title" idx="4"/>
          </p:nvPr>
        </p:nvSpPr>
        <p:spPr>
          <a:xfrm>
            <a:off x="6225900" y="2642325"/>
            <a:ext cx="16026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200" b="1"/>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24" name="Google Shape;124;p17"/>
          <p:cNvSpPr txBox="1">
            <a:spLocks noGrp="1"/>
          </p:cNvSpPr>
          <p:nvPr>
            <p:ph type="subTitle" idx="5"/>
          </p:nvPr>
        </p:nvSpPr>
        <p:spPr>
          <a:xfrm>
            <a:off x="6225925" y="3170025"/>
            <a:ext cx="1602600" cy="79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 name="Google Shape;125;p17"/>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26" name="Google Shape;126;p1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27" name="Google Shape;127;p1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28" name="Google Shape;128;p1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29" name="Google Shape;129;p1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7EB3319-E04F-C2FE-05FF-0FCAB86B5F18}"/>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2916499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1" preserve="1">
  <p:cSld name="Title and four columns 1">
    <p:spTree>
      <p:nvGrpSpPr>
        <p:cNvPr id="1" name="Shape 130"/>
        <p:cNvGrpSpPr/>
        <p:nvPr/>
      </p:nvGrpSpPr>
      <p:grpSpPr>
        <a:xfrm>
          <a:off x="0" y="0"/>
          <a:ext cx="0" cy="0"/>
          <a:chOff x="0" y="0"/>
          <a:chExt cx="0" cy="0"/>
        </a:xfrm>
      </p:grpSpPr>
      <p:sp>
        <p:nvSpPr>
          <p:cNvPr id="131" name="Google Shape;131;p18"/>
          <p:cNvSpPr txBox="1">
            <a:spLocks noGrp="1"/>
          </p:cNvSpPr>
          <p:nvPr>
            <p:ph type="subTitle" idx="1"/>
          </p:nvPr>
        </p:nvSpPr>
        <p:spPr>
          <a:xfrm flipH="1">
            <a:off x="6381970" y="3215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2" name="Google Shape;132;p18"/>
          <p:cNvSpPr txBox="1">
            <a:spLocks noGrp="1"/>
          </p:cNvSpPr>
          <p:nvPr>
            <p:ph type="subTitle" idx="2"/>
          </p:nvPr>
        </p:nvSpPr>
        <p:spPr>
          <a:xfrm flipH="1">
            <a:off x="6384382" y="38782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3" name="Google Shape;133;p18"/>
          <p:cNvSpPr txBox="1">
            <a:spLocks noGrp="1"/>
          </p:cNvSpPr>
          <p:nvPr>
            <p:ph type="subTitle" idx="3"/>
          </p:nvPr>
        </p:nvSpPr>
        <p:spPr>
          <a:xfrm flipH="1">
            <a:off x="4255245" y="321581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34" name="Google Shape;134;p18"/>
          <p:cNvSpPr txBox="1">
            <a:spLocks noGrp="1"/>
          </p:cNvSpPr>
          <p:nvPr>
            <p:ph type="subTitle" idx="4"/>
          </p:nvPr>
        </p:nvSpPr>
        <p:spPr>
          <a:xfrm flipH="1">
            <a:off x="4255245" y="3874725"/>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5" name="Google Shape;135;p18"/>
          <p:cNvSpPr txBox="1">
            <a:spLocks noGrp="1"/>
          </p:cNvSpPr>
          <p:nvPr>
            <p:ph type="subTitle" idx="5"/>
          </p:nvPr>
        </p:nvSpPr>
        <p:spPr>
          <a:xfrm flipH="1">
            <a:off x="4255245"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dirty="0"/>
          </a:p>
        </p:txBody>
      </p:sp>
      <p:sp>
        <p:nvSpPr>
          <p:cNvPr id="136" name="Google Shape;136;p18"/>
          <p:cNvSpPr txBox="1">
            <a:spLocks noGrp="1"/>
          </p:cNvSpPr>
          <p:nvPr>
            <p:ph type="subTitle" idx="6"/>
          </p:nvPr>
        </p:nvSpPr>
        <p:spPr>
          <a:xfrm flipH="1">
            <a:off x="4255245"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37" name="Google Shape;137;p18"/>
          <p:cNvSpPr txBox="1">
            <a:spLocks noGrp="1"/>
          </p:cNvSpPr>
          <p:nvPr>
            <p:ph type="subTitle" idx="7"/>
          </p:nvPr>
        </p:nvSpPr>
        <p:spPr>
          <a:xfrm>
            <a:off x="4255245"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8" name="Google Shape;138;p18"/>
          <p:cNvSpPr txBox="1">
            <a:spLocks noGrp="1"/>
          </p:cNvSpPr>
          <p:nvPr>
            <p:ph type="subTitle" idx="8"/>
          </p:nvPr>
        </p:nvSpPr>
        <p:spPr>
          <a:xfrm>
            <a:off x="4255245" y="36148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39" name="Google Shape;139;p18"/>
          <p:cNvSpPr txBox="1">
            <a:spLocks noGrp="1"/>
          </p:cNvSpPr>
          <p:nvPr>
            <p:ph type="subTitle" idx="9"/>
          </p:nvPr>
        </p:nvSpPr>
        <p:spPr>
          <a:xfrm>
            <a:off x="6384382" y="361472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0" name="Google Shape;140;p18"/>
          <p:cNvSpPr txBox="1">
            <a:spLocks noGrp="1"/>
          </p:cNvSpPr>
          <p:nvPr>
            <p:ph type="subTitle" idx="13"/>
          </p:nvPr>
        </p:nvSpPr>
        <p:spPr>
          <a:xfrm flipH="1">
            <a:off x="6384382" y="2079000"/>
            <a:ext cx="2044500" cy="650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solidFill>
                  <a:srgbClr val="004990"/>
                </a:solidFill>
                <a:latin typeface="Garamond" panose="02020404030301010803" pitchFamily="18" charset="0"/>
              </a:defRPr>
            </a:lvl1pPr>
            <a:lvl2pPr lvl="1" rtl="0">
              <a:spcBef>
                <a:spcPts val="0"/>
              </a:spcBef>
              <a:spcAft>
                <a:spcPts val="0"/>
              </a:spcAft>
              <a:buSzPts val="1600"/>
              <a:buNone/>
              <a:defRPr sz="1600"/>
            </a:lvl2pPr>
            <a:lvl3pPr lvl="2" rtl="0">
              <a:spcBef>
                <a:spcPts val="1600"/>
              </a:spcBef>
              <a:spcAft>
                <a:spcPts val="0"/>
              </a:spcAft>
              <a:buSzPts val="1600"/>
              <a:buNone/>
              <a:defRPr sz="1600"/>
            </a:lvl3pPr>
            <a:lvl4pPr lvl="3" rtl="0">
              <a:spcBef>
                <a:spcPts val="1600"/>
              </a:spcBef>
              <a:spcAft>
                <a:spcPts val="0"/>
              </a:spcAft>
              <a:buSzPts val="1600"/>
              <a:buNone/>
              <a:defRPr sz="1600"/>
            </a:lvl4pPr>
            <a:lvl5pPr lvl="4" rtl="0">
              <a:spcBef>
                <a:spcPts val="1600"/>
              </a:spcBef>
              <a:spcAft>
                <a:spcPts val="0"/>
              </a:spcAft>
              <a:buSzPts val="1600"/>
              <a:buNone/>
              <a:defRPr sz="1600"/>
            </a:lvl5pPr>
            <a:lvl6pPr lvl="5" rtl="0">
              <a:spcBef>
                <a:spcPts val="1600"/>
              </a:spcBef>
              <a:spcAft>
                <a:spcPts val="0"/>
              </a:spcAft>
              <a:buSzPts val="1600"/>
              <a:buNone/>
              <a:defRPr sz="1600"/>
            </a:lvl6pPr>
            <a:lvl7pPr lvl="6" rtl="0">
              <a:spcBef>
                <a:spcPts val="1600"/>
              </a:spcBef>
              <a:spcAft>
                <a:spcPts val="0"/>
              </a:spcAft>
              <a:buSzPts val="1600"/>
              <a:buNone/>
              <a:defRPr sz="1600"/>
            </a:lvl7pPr>
            <a:lvl8pPr lvl="7" rtl="0">
              <a:spcBef>
                <a:spcPts val="1600"/>
              </a:spcBef>
              <a:spcAft>
                <a:spcPts val="0"/>
              </a:spcAft>
              <a:buSzPts val="1600"/>
              <a:buNone/>
              <a:defRPr sz="1600"/>
            </a:lvl8pPr>
            <a:lvl9pPr lvl="8" rtl="0">
              <a:spcBef>
                <a:spcPts val="1600"/>
              </a:spcBef>
              <a:spcAft>
                <a:spcPts val="1600"/>
              </a:spcAft>
              <a:buSzPts val="1600"/>
              <a:buNone/>
              <a:defRPr sz="1600"/>
            </a:lvl9pPr>
          </a:lstStyle>
          <a:p>
            <a:endParaRPr/>
          </a:p>
        </p:txBody>
      </p:sp>
      <p:sp>
        <p:nvSpPr>
          <p:cNvPr id="141" name="Google Shape;141;p18"/>
          <p:cNvSpPr txBox="1">
            <a:spLocks noGrp="1"/>
          </p:cNvSpPr>
          <p:nvPr>
            <p:ph type="subTitle" idx="14"/>
          </p:nvPr>
        </p:nvSpPr>
        <p:spPr>
          <a:xfrm>
            <a:off x="6384382" y="1822675"/>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200" b="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a:p>
        </p:txBody>
      </p:sp>
      <p:sp>
        <p:nvSpPr>
          <p:cNvPr id="142" name="Google Shape;142;p18"/>
          <p:cNvSpPr txBox="1">
            <a:spLocks noGrp="1"/>
          </p:cNvSpPr>
          <p:nvPr>
            <p:ph type="subTitle" idx="15"/>
          </p:nvPr>
        </p:nvSpPr>
        <p:spPr>
          <a:xfrm flipH="1">
            <a:off x="6381970" y="1425763"/>
            <a:ext cx="2044500" cy="3081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1"/>
              </a:buClr>
              <a:buSzPts val="2000"/>
              <a:buFont typeface="Ramabhadra"/>
              <a:buNone/>
              <a:defRPr sz="1800" b="1" i="1">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2pPr>
            <a:lvl3pPr lvl="2"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3pPr>
            <a:lvl4pPr lvl="3"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4pPr>
            <a:lvl5pPr lvl="4"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5pPr>
            <a:lvl6pPr lvl="5"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6pPr>
            <a:lvl7pPr lvl="6"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7pPr>
            <a:lvl8pPr lvl="7" rtl="0">
              <a:spcBef>
                <a:spcPts val="1600"/>
              </a:spcBef>
              <a:spcAft>
                <a:spcPts val="0"/>
              </a:spcAft>
              <a:buClr>
                <a:schemeClr val="accent1"/>
              </a:buClr>
              <a:buSzPts val="2000"/>
              <a:buFont typeface="Ramabhadra"/>
              <a:buNone/>
              <a:defRPr sz="2000" b="1">
                <a:solidFill>
                  <a:schemeClr val="accent1"/>
                </a:solidFill>
                <a:latin typeface="Ramabhadra"/>
                <a:ea typeface="Ramabhadra"/>
                <a:cs typeface="Ramabhadra"/>
                <a:sym typeface="Ramabhadra"/>
              </a:defRPr>
            </a:lvl8pPr>
            <a:lvl9pPr lvl="8" rtl="0">
              <a:spcBef>
                <a:spcPts val="1600"/>
              </a:spcBef>
              <a:spcAft>
                <a:spcPts val="1600"/>
              </a:spcAft>
              <a:buClr>
                <a:schemeClr val="accent1"/>
              </a:buClr>
              <a:buSzPts val="2000"/>
              <a:buFont typeface="Ramabhadra"/>
              <a:buNone/>
              <a:defRPr sz="2000" b="1">
                <a:solidFill>
                  <a:schemeClr val="accent1"/>
                </a:solidFill>
                <a:latin typeface="Ramabhadra"/>
                <a:ea typeface="Ramabhadra"/>
                <a:cs typeface="Ramabhadra"/>
                <a:sym typeface="Ramabhadra"/>
              </a:defRPr>
            </a:lvl9pPr>
          </a:lstStyle>
          <a:p>
            <a:endParaRPr/>
          </a:p>
        </p:txBody>
      </p:sp>
      <p:sp>
        <p:nvSpPr>
          <p:cNvPr id="143" name="Google Shape;143;p18"/>
          <p:cNvSpPr txBox="1">
            <a:spLocks noGrp="1"/>
          </p:cNvSpPr>
          <p:nvPr>
            <p:ph type="title"/>
          </p:nvPr>
        </p:nvSpPr>
        <p:spPr>
          <a:xfrm>
            <a:off x="4255245" y="445025"/>
            <a:ext cx="41664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3500"/>
              <a:buNone/>
              <a:defRPr b="1">
                <a:solidFill>
                  <a:srgbClr val="004990"/>
                </a:solidFill>
                <a:latin typeface="Garamond" panose="02020404030301010803" pitchFamily="18" charset="0"/>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44" name="Google Shape;144;p1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45" name="Google Shape;145;p1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46" name="Google Shape;146;p1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47" name="Google Shape;147;p1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3CF6882-D64C-D9C9-F15D-A1BBFF65D6A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94193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four columns" preserve="1">
  <p:cSld name="Title and four columns">
    <p:spTree>
      <p:nvGrpSpPr>
        <p:cNvPr id="1" name="Shape 148"/>
        <p:cNvGrpSpPr/>
        <p:nvPr/>
      </p:nvGrpSpPr>
      <p:grpSpPr>
        <a:xfrm>
          <a:off x="0" y="0"/>
          <a:ext cx="0" cy="0"/>
          <a:chOff x="0" y="0"/>
          <a:chExt cx="0" cy="0"/>
        </a:xfrm>
      </p:grpSpPr>
      <p:sp>
        <p:nvSpPr>
          <p:cNvPr id="149" name="Google Shape;149;p19"/>
          <p:cNvSpPr txBox="1">
            <a:spLocks noGrp="1"/>
          </p:cNvSpPr>
          <p:nvPr>
            <p:ph type="title"/>
          </p:nvPr>
        </p:nvSpPr>
        <p:spPr>
          <a:xfrm>
            <a:off x="2316650" y="445025"/>
            <a:ext cx="451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0" name="Google Shape;150;p19"/>
          <p:cNvSpPr txBox="1">
            <a:spLocks noGrp="1"/>
          </p:cNvSpPr>
          <p:nvPr>
            <p:ph type="title" idx="2"/>
          </p:nvPr>
        </p:nvSpPr>
        <p:spPr>
          <a:xfrm>
            <a:off x="1509319" y="161620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1" name="Google Shape;151;p19"/>
          <p:cNvSpPr txBox="1">
            <a:spLocks noGrp="1"/>
          </p:cNvSpPr>
          <p:nvPr>
            <p:ph type="subTitle" idx="1"/>
          </p:nvPr>
        </p:nvSpPr>
        <p:spPr>
          <a:xfrm>
            <a:off x="1509308" y="20355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2" name="Google Shape;152;p19"/>
          <p:cNvSpPr txBox="1">
            <a:spLocks noGrp="1"/>
          </p:cNvSpPr>
          <p:nvPr>
            <p:ph type="title" idx="3"/>
          </p:nvPr>
        </p:nvSpPr>
        <p:spPr>
          <a:xfrm>
            <a:off x="4980291" y="161620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3" name="Google Shape;153;p19"/>
          <p:cNvSpPr txBox="1">
            <a:spLocks noGrp="1"/>
          </p:cNvSpPr>
          <p:nvPr>
            <p:ph type="subTitle" idx="4"/>
          </p:nvPr>
        </p:nvSpPr>
        <p:spPr>
          <a:xfrm>
            <a:off x="4980283" y="20355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4" name="Google Shape;154;p19"/>
          <p:cNvSpPr txBox="1">
            <a:spLocks noGrp="1"/>
          </p:cNvSpPr>
          <p:nvPr>
            <p:ph type="title" idx="5"/>
          </p:nvPr>
        </p:nvSpPr>
        <p:spPr>
          <a:xfrm>
            <a:off x="1509319" y="3049550"/>
            <a:ext cx="2654400" cy="3459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5" name="Google Shape;155;p19"/>
          <p:cNvSpPr txBox="1">
            <a:spLocks noGrp="1"/>
          </p:cNvSpPr>
          <p:nvPr>
            <p:ph type="subTitle" idx="6"/>
          </p:nvPr>
        </p:nvSpPr>
        <p:spPr>
          <a:xfrm>
            <a:off x="1509308" y="3468975"/>
            <a:ext cx="2654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156" name="Google Shape;156;p19"/>
          <p:cNvSpPr txBox="1">
            <a:spLocks noGrp="1"/>
          </p:cNvSpPr>
          <p:nvPr>
            <p:ph type="title" idx="7"/>
          </p:nvPr>
        </p:nvSpPr>
        <p:spPr>
          <a:xfrm>
            <a:off x="4980292" y="3049550"/>
            <a:ext cx="2654400" cy="3459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200"/>
              <a:buNone/>
              <a:defRPr sz="2200"/>
            </a:lvl1pPr>
            <a:lvl2pPr lvl="1" algn="ctr" rtl="0">
              <a:spcBef>
                <a:spcPts val="0"/>
              </a:spcBef>
              <a:spcAft>
                <a:spcPts val="0"/>
              </a:spcAft>
              <a:buSzPts val="2200"/>
              <a:buNone/>
              <a:defRPr sz="2200"/>
            </a:lvl2pPr>
            <a:lvl3pPr lvl="2" algn="ctr" rtl="0">
              <a:spcBef>
                <a:spcPts val="0"/>
              </a:spcBef>
              <a:spcAft>
                <a:spcPts val="0"/>
              </a:spcAft>
              <a:buSzPts val="2200"/>
              <a:buNone/>
              <a:defRPr sz="2200"/>
            </a:lvl3pPr>
            <a:lvl4pPr lvl="3" algn="ctr" rtl="0">
              <a:spcBef>
                <a:spcPts val="0"/>
              </a:spcBef>
              <a:spcAft>
                <a:spcPts val="0"/>
              </a:spcAft>
              <a:buSzPts val="2200"/>
              <a:buNone/>
              <a:defRPr sz="2200"/>
            </a:lvl4pPr>
            <a:lvl5pPr lvl="4" algn="ctr" rtl="0">
              <a:spcBef>
                <a:spcPts val="0"/>
              </a:spcBef>
              <a:spcAft>
                <a:spcPts val="0"/>
              </a:spcAft>
              <a:buSzPts val="2200"/>
              <a:buNone/>
              <a:defRPr sz="2200"/>
            </a:lvl5pPr>
            <a:lvl6pPr lvl="5" algn="ctr" rtl="0">
              <a:spcBef>
                <a:spcPts val="0"/>
              </a:spcBef>
              <a:spcAft>
                <a:spcPts val="0"/>
              </a:spcAft>
              <a:buSzPts val="2200"/>
              <a:buNone/>
              <a:defRPr sz="2200"/>
            </a:lvl6pPr>
            <a:lvl7pPr lvl="6" algn="ctr" rtl="0">
              <a:spcBef>
                <a:spcPts val="0"/>
              </a:spcBef>
              <a:spcAft>
                <a:spcPts val="0"/>
              </a:spcAft>
              <a:buSzPts val="2200"/>
              <a:buNone/>
              <a:defRPr sz="2200"/>
            </a:lvl7pPr>
            <a:lvl8pPr lvl="7" algn="ctr" rtl="0">
              <a:spcBef>
                <a:spcPts val="0"/>
              </a:spcBef>
              <a:spcAft>
                <a:spcPts val="0"/>
              </a:spcAft>
              <a:buSzPts val="2200"/>
              <a:buNone/>
              <a:defRPr sz="2200"/>
            </a:lvl8pPr>
            <a:lvl9pPr lvl="8" algn="ctr" rtl="0">
              <a:spcBef>
                <a:spcPts val="0"/>
              </a:spcBef>
              <a:spcAft>
                <a:spcPts val="0"/>
              </a:spcAft>
              <a:buSzPts val="2200"/>
              <a:buNone/>
              <a:defRPr sz="2200"/>
            </a:lvl9pPr>
          </a:lstStyle>
          <a:p>
            <a:endParaRPr/>
          </a:p>
        </p:txBody>
      </p:sp>
      <p:sp>
        <p:nvSpPr>
          <p:cNvPr id="157" name="Google Shape;157;p19"/>
          <p:cNvSpPr txBox="1">
            <a:spLocks noGrp="1"/>
          </p:cNvSpPr>
          <p:nvPr>
            <p:ph type="subTitle" idx="8"/>
          </p:nvPr>
        </p:nvSpPr>
        <p:spPr>
          <a:xfrm>
            <a:off x="4980283" y="3468975"/>
            <a:ext cx="2654400" cy="484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58" name="Google Shape;158;p1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59" name="Google Shape;159;p1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60" name="Google Shape;160;p1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61" name="Google Shape;161;p1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5C3EFDB1-A913-0B48-B36B-9BBFF427C9B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473617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162"/>
        <p:cNvGrpSpPr/>
        <p:nvPr/>
      </p:nvGrpSpPr>
      <p:grpSpPr>
        <a:xfrm>
          <a:off x="0" y="0"/>
          <a:ext cx="0" cy="0"/>
          <a:chOff x="0" y="0"/>
          <a:chExt cx="0" cy="0"/>
        </a:xfrm>
      </p:grpSpPr>
      <p:sp>
        <p:nvSpPr>
          <p:cNvPr id="163" name="Google Shape;163;p20"/>
          <p:cNvSpPr txBox="1">
            <a:spLocks noGrp="1"/>
          </p:cNvSpPr>
          <p:nvPr>
            <p:ph type="title"/>
          </p:nvPr>
        </p:nvSpPr>
        <p:spPr>
          <a:xfrm>
            <a:off x="720000"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dirty="0"/>
          </a:p>
        </p:txBody>
      </p:sp>
      <p:sp>
        <p:nvSpPr>
          <p:cNvPr id="164" name="Google Shape;164;p20"/>
          <p:cNvSpPr txBox="1">
            <a:spLocks noGrp="1"/>
          </p:cNvSpPr>
          <p:nvPr>
            <p:ph type="subTitle" idx="1"/>
          </p:nvPr>
        </p:nvSpPr>
        <p:spPr>
          <a:xfrm>
            <a:off x="720000"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5" name="Google Shape;165;p20"/>
          <p:cNvSpPr txBox="1">
            <a:spLocks noGrp="1"/>
          </p:cNvSpPr>
          <p:nvPr>
            <p:ph type="title" idx="2"/>
          </p:nvPr>
        </p:nvSpPr>
        <p:spPr>
          <a:xfrm>
            <a:off x="3419271"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6" name="Google Shape;166;p20"/>
          <p:cNvSpPr txBox="1">
            <a:spLocks noGrp="1"/>
          </p:cNvSpPr>
          <p:nvPr>
            <p:ph type="subTitle" idx="3"/>
          </p:nvPr>
        </p:nvSpPr>
        <p:spPr>
          <a:xfrm>
            <a:off x="3419269"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7" name="Google Shape;167;p20"/>
          <p:cNvSpPr txBox="1">
            <a:spLocks noGrp="1"/>
          </p:cNvSpPr>
          <p:nvPr>
            <p:ph type="title" idx="4"/>
          </p:nvPr>
        </p:nvSpPr>
        <p:spPr>
          <a:xfrm>
            <a:off x="719975"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68" name="Google Shape;168;p20"/>
          <p:cNvSpPr txBox="1">
            <a:spLocks noGrp="1"/>
          </p:cNvSpPr>
          <p:nvPr>
            <p:ph type="subTitle" idx="5"/>
          </p:nvPr>
        </p:nvSpPr>
        <p:spPr>
          <a:xfrm>
            <a:off x="719975"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20"/>
          <p:cNvSpPr txBox="1">
            <a:spLocks noGrp="1"/>
          </p:cNvSpPr>
          <p:nvPr>
            <p:ph type="title" idx="6"/>
          </p:nvPr>
        </p:nvSpPr>
        <p:spPr>
          <a:xfrm>
            <a:off x="3419246"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0" name="Google Shape;170;p20"/>
          <p:cNvSpPr txBox="1">
            <a:spLocks noGrp="1"/>
          </p:cNvSpPr>
          <p:nvPr>
            <p:ph type="subTitle" idx="7"/>
          </p:nvPr>
        </p:nvSpPr>
        <p:spPr>
          <a:xfrm>
            <a:off x="3419244"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0"/>
          <p:cNvSpPr txBox="1">
            <a:spLocks noGrp="1"/>
          </p:cNvSpPr>
          <p:nvPr>
            <p:ph type="title" idx="8"/>
          </p:nvPr>
        </p:nvSpPr>
        <p:spPr>
          <a:xfrm>
            <a:off x="6118549" y="1326612"/>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2" name="Google Shape;172;p20"/>
          <p:cNvSpPr txBox="1">
            <a:spLocks noGrp="1"/>
          </p:cNvSpPr>
          <p:nvPr>
            <p:ph type="subTitle" idx="9"/>
          </p:nvPr>
        </p:nvSpPr>
        <p:spPr>
          <a:xfrm>
            <a:off x="6118545" y="1733400"/>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3" name="Google Shape;173;p20"/>
          <p:cNvSpPr txBox="1">
            <a:spLocks noGrp="1"/>
          </p:cNvSpPr>
          <p:nvPr>
            <p:ph type="title" idx="13"/>
          </p:nvPr>
        </p:nvSpPr>
        <p:spPr>
          <a:xfrm>
            <a:off x="6118524" y="3092336"/>
            <a:ext cx="2305500" cy="49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74" name="Google Shape;174;p20"/>
          <p:cNvSpPr txBox="1">
            <a:spLocks noGrp="1"/>
          </p:cNvSpPr>
          <p:nvPr>
            <p:ph type="subTitle" idx="14"/>
          </p:nvPr>
        </p:nvSpPr>
        <p:spPr>
          <a:xfrm>
            <a:off x="6118520" y="3496687"/>
            <a:ext cx="23055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5" name="Google Shape;175;p20"/>
          <p:cNvSpPr txBox="1">
            <a:spLocks noGrp="1"/>
          </p:cNvSpPr>
          <p:nvPr>
            <p:ph type="title" idx="15"/>
          </p:nvPr>
        </p:nvSpPr>
        <p:spPr>
          <a:xfrm>
            <a:off x="2061850" y="445025"/>
            <a:ext cx="50202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176" name="Google Shape;176;p20"/>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77" name="Google Shape;177;p20"/>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78" name="Google Shape;178;p20"/>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79" name="Google Shape;179;p20"/>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10F5701B-DD2C-F394-7EF8-319B5557E0A9}"/>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1481757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reserve="1" userDrawn="1">
  <p:cSld name="Section 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15100" y="1975150"/>
            <a:ext cx="4360200" cy="119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dirty="0"/>
          </a:p>
        </p:txBody>
      </p:sp>
      <p:sp>
        <p:nvSpPr>
          <p:cNvPr id="19" name="Google Shape;19;p3"/>
          <p:cNvSpPr txBox="1">
            <a:spLocks noGrp="1"/>
          </p:cNvSpPr>
          <p:nvPr>
            <p:ph type="subTitle" idx="1"/>
          </p:nvPr>
        </p:nvSpPr>
        <p:spPr>
          <a:xfrm>
            <a:off x="715100" y="3509513"/>
            <a:ext cx="4360200" cy="435000"/>
          </a:xfrm>
          <a:prstGeom prst="rect">
            <a:avLst/>
          </a:prstGeom>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solidFill>
                  <a:srgbClr val="004990"/>
                </a:solidFill>
              </a:defRPr>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dirty="0"/>
          </a:p>
        </p:txBody>
      </p:sp>
      <p:cxnSp>
        <p:nvCxnSpPr>
          <p:cNvPr id="20" name="Google Shape;20;p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1" name="Google Shape;21;p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2" name="Google Shape;22;p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3" name="Google Shape;23;p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3E75E160-3D30-440C-1D91-2489F4B795E3}"/>
              </a:ext>
            </a:extLst>
          </p:cNvPr>
          <p:cNvPicPr>
            <a:picLocks noChangeAspect="1"/>
          </p:cNvPicPr>
          <p:nvPr userDrawn="1"/>
        </p:nvPicPr>
        <p:blipFill>
          <a:blip r:embed="rId2"/>
          <a:srcRect/>
          <a:stretch/>
        </p:blipFill>
        <p:spPr>
          <a:xfrm>
            <a:off x="7359216" y="4141099"/>
            <a:ext cx="1716116" cy="623309"/>
          </a:xfrm>
          <a:prstGeom prst="rect">
            <a:avLst/>
          </a:prstGeom>
          <a:noFill/>
        </p:spPr>
      </p:pic>
    </p:spTree>
    <p:extLst>
      <p:ext uri="{BB962C8B-B14F-4D97-AF65-F5344CB8AC3E}">
        <p14:creationId xmlns:p14="http://schemas.microsoft.com/office/powerpoint/2010/main" val="30883254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umbers and text" preserve="1">
  <p:cSld name="Numbers and text">
    <p:spTree>
      <p:nvGrpSpPr>
        <p:cNvPr id="1" name="Shape 180"/>
        <p:cNvGrpSpPr/>
        <p:nvPr/>
      </p:nvGrpSpPr>
      <p:grpSpPr>
        <a:xfrm>
          <a:off x="0" y="0"/>
          <a:ext cx="0" cy="0"/>
          <a:chOff x="0" y="0"/>
          <a:chExt cx="0" cy="0"/>
        </a:xfrm>
      </p:grpSpPr>
      <p:sp>
        <p:nvSpPr>
          <p:cNvPr id="181" name="Google Shape;181;p21"/>
          <p:cNvSpPr txBox="1">
            <a:spLocks noGrp="1"/>
          </p:cNvSpPr>
          <p:nvPr>
            <p:ph type="title" hasCustomPrompt="1"/>
          </p:nvPr>
        </p:nvSpPr>
        <p:spPr>
          <a:xfrm>
            <a:off x="1284000" y="544338"/>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2" name="Google Shape;182;p21"/>
          <p:cNvSpPr txBox="1">
            <a:spLocks noGrp="1"/>
          </p:cNvSpPr>
          <p:nvPr>
            <p:ph type="subTitle" idx="1"/>
          </p:nvPr>
        </p:nvSpPr>
        <p:spPr>
          <a:xfrm>
            <a:off x="1284000" y="1326563"/>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1"/>
          <p:cNvSpPr txBox="1">
            <a:spLocks noGrp="1"/>
          </p:cNvSpPr>
          <p:nvPr>
            <p:ph type="title" idx="2" hasCustomPrompt="1"/>
          </p:nvPr>
        </p:nvSpPr>
        <p:spPr>
          <a:xfrm>
            <a:off x="1284000" y="200047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4" name="Google Shape;184;p21"/>
          <p:cNvSpPr txBox="1">
            <a:spLocks noGrp="1"/>
          </p:cNvSpPr>
          <p:nvPr>
            <p:ph type="subTitle" idx="3"/>
          </p:nvPr>
        </p:nvSpPr>
        <p:spPr>
          <a:xfrm>
            <a:off x="1284000" y="2782711"/>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1"/>
          <p:cNvSpPr txBox="1">
            <a:spLocks noGrp="1"/>
          </p:cNvSpPr>
          <p:nvPr>
            <p:ph type="title" idx="4" hasCustomPrompt="1"/>
          </p:nvPr>
        </p:nvSpPr>
        <p:spPr>
          <a:xfrm>
            <a:off x="1284000" y="3456626"/>
            <a:ext cx="6576000" cy="828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86" name="Google Shape;186;p21"/>
          <p:cNvSpPr txBox="1">
            <a:spLocks noGrp="1"/>
          </p:cNvSpPr>
          <p:nvPr>
            <p:ph type="subTitle" idx="5"/>
          </p:nvPr>
        </p:nvSpPr>
        <p:spPr>
          <a:xfrm>
            <a:off x="1284000" y="4238862"/>
            <a:ext cx="6576000" cy="36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cxnSp>
        <p:nvCxnSpPr>
          <p:cNvPr id="187" name="Google Shape;187;p21"/>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88" name="Google Shape;188;p21"/>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89" name="Google Shape;189;p21"/>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190" name="Google Shape;190;p21"/>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0D49EF6B-2141-4DEC-613E-86C88D53055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8971403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nly 1" preserve="1">
  <p:cSld name="Title only 1">
    <p:spTree>
      <p:nvGrpSpPr>
        <p:cNvPr id="1" name="Shape 191"/>
        <p:cNvGrpSpPr/>
        <p:nvPr/>
      </p:nvGrpSpPr>
      <p:grpSpPr>
        <a:xfrm>
          <a:off x="0" y="0"/>
          <a:ext cx="0" cy="0"/>
          <a:chOff x="0" y="0"/>
          <a:chExt cx="0" cy="0"/>
        </a:xfrm>
      </p:grpSpPr>
      <p:sp>
        <p:nvSpPr>
          <p:cNvPr id="192" name="Google Shape;192;p2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3" name="Picture 2">
            <a:extLst>
              <a:ext uri="{FF2B5EF4-FFF2-40B4-BE49-F238E27FC236}">
                <a16:creationId xmlns:a16="http://schemas.microsoft.com/office/drawing/2014/main" id="{C1FE342E-CCC1-A1F4-F4A3-32EA0A2C98A6}"/>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6003350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193"/>
        <p:cNvGrpSpPr/>
        <p:nvPr/>
      </p:nvGrpSpPr>
      <p:grpSpPr>
        <a:xfrm>
          <a:off x="0" y="0"/>
          <a:ext cx="0" cy="0"/>
          <a:chOff x="0" y="0"/>
          <a:chExt cx="0" cy="0"/>
        </a:xfrm>
      </p:grpSpPr>
      <p:sp>
        <p:nvSpPr>
          <p:cNvPr id="194" name="Google Shape;194;p23"/>
          <p:cNvSpPr txBox="1">
            <a:spLocks noGrp="1"/>
          </p:cNvSpPr>
          <p:nvPr>
            <p:ph type="ctrTitle"/>
          </p:nvPr>
        </p:nvSpPr>
        <p:spPr>
          <a:xfrm>
            <a:off x="2430025" y="669825"/>
            <a:ext cx="4284000" cy="997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95" name="Google Shape;195;p23"/>
          <p:cNvSpPr txBox="1">
            <a:spLocks noGrp="1"/>
          </p:cNvSpPr>
          <p:nvPr>
            <p:ph type="subTitle" idx="1"/>
          </p:nvPr>
        </p:nvSpPr>
        <p:spPr>
          <a:xfrm>
            <a:off x="2425075" y="1634075"/>
            <a:ext cx="4293900" cy="1054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cxnSp>
        <p:nvCxnSpPr>
          <p:cNvPr id="197" name="Google Shape;197;p23"/>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198" name="Google Shape;198;p23"/>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199" name="Google Shape;199;p23"/>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0" name="Google Shape;200;p23"/>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AEDC7F83-3822-B7CA-DC6C-B0F7E7AC66B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337561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01"/>
        <p:cNvGrpSpPr/>
        <p:nvPr/>
      </p:nvGrpSpPr>
      <p:grpSpPr>
        <a:xfrm>
          <a:off x="0" y="0"/>
          <a:ext cx="0" cy="0"/>
          <a:chOff x="0" y="0"/>
          <a:chExt cx="0" cy="0"/>
        </a:xfrm>
      </p:grpSpPr>
      <p:cxnSp>
        <p:nvCxnSpPr>
          <p:cNvPr id="202" name="Google Shape;202;p2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203" name="Google Shape;203;p2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D282914-D242-19EC-46A1-E86C6EA5646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9346388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1" preserve="1">
  <p:cSld name="Background 1">
    <p:spTree>
      <p:nvGrpSpPr>
        <p:cNvPr id="1" name="Shape 204"/>
        <p:cNvGrpSpPr/>
        <p:nvPr/>
      </p:nvGrpSpPr>
      <p:grpSpPr>
        <a:xfrm>
          <a:off x="0" y="0"/>
          <a:ext cx="0" cy="0"/>
          <a:chOff x="0" y="0"/>
          <a:chExt cx="0" cy="0"/>
        </a:xfrm>
      </p:grpSpPr>
      <p:cxnSp>
        <p:nvCxnSpPr>
          <p:cNvPr id="205" name="Google Shape;205;p2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06" name="Google Shape;206;p2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BC0C7142-02DB-079B-6878-195F53FE1E2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885570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7" name="Straight Connector 6" hidden="1"/>
          <p:cNvCxnSpPr/>
          <p:nvPr/>
        </p:nvCxnSpPr>
        <p:spPr>
          <a:xfrm>
            <a:off x="1047127" y="1816100"/>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hidden="1"/>
          <p:cNvSpPr>
            <a:spLocks noGrp="1"/>
          </p:cNvSpPr>
          <p:nvPr>
            <p:ph type="dt" sz="half" idx="10"/>
          </p:nvPr>
        </p:nvSpPr>
        <p:spPr/>
        <p:txBody>
          <a:bodyPr/>
          <a:lstStyle/>
          <a:p>
            <a:fld id="{96DFF08F-DC6B-4601-B491-B0F83F6DD2DA}" type="datetimeFigureOut">
              <a:rPr lang="en-US" smtClean="0"/>
              <a:t>10/30/23</a:t>
            </a:fld>
            <a:endParaRPr lang="en-US" dirty="0"/>
          </a:p>
        </p:txBody>
      </p:sp>
      <p:sp>
        <p:nvSpPr>
          <p:cNvPr id="5" name="Footer Placeholder 4" hidden="1"/>
          <p:cNvSpPr>
            <a:spLocks noGrp="1"/>
          </p:cNvSpPr>
          <p:nvPr>
            <p:ph type="ftr" sz="quarter" idx="11"/>
          </p:nvPr>
        </p:nvSpPr>
        <p:spPr/>
        <p:txBody>
          <a:bodyPr/>
          <a:lstStyle/>
          <a:p>
            <a:endParaRPr lang="en-US" dirty="0"/>
          </a:p>
        </p:txBody>
      </p:sp>
      <p:sp>
        <p:nvSpPr>
          <p:cNvPr id="6" name="Slide Number Placeholder 5" hidden="1"/>
          <p:cNvSpPr>
            <a:spLocks noGrp="1"/>
          </p:cNvSpPr>
          <p:nvPr>
            <p:ph type="sldNum" sz="quarter" idx="12"/>
          </p:nvPr>
        </p:nvSpPr>
        <p:spPr/>
        <p:txBody>
          <a:bodyPr/>
          <a:lstStyle/>
          <a:p>
            <a:fld id="{4FAB73BC-B049-4115-A692-8D63A059BFB8}" type="slidenum">
              <a:rPr lang="en-US" smtClean="0"/>
              <a:t>‹#›</a:t>
            </a:fld>
            <a:endParaRPr lang="en-US" dirty="0"/>
          </a:p>
        </p:txBody>
      </p:sp>
      <p:cxnSp>
        <p:nvCxnSpPr>
          <p:cNvPr id="8" name="Google Shape;202;p24">
            <a:extLst>
              <a:ext uri="{FF2B5EF4-FFF2-40B4-BE49-F238E27FC236}">
                <a16:creationId xmlns:a16="http://schemas.microsoft.com/office/drawing/2014/main" id="{DC353E64-1FB7-F1F4-3693-E12CF7249607}"/>
              </a:ext>
            </a:extLst>
          </p:cNvPr>
          <p:cNvCxnSpPr/>
          <p:nvPr userDrawn="1"/>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9" name="Google Shape;203;p24">
            <a:extLst>
              <a:ext uri="{FF2B5EF4-FFF2-40B4-BE49-F238E27FC236}">
                <a16:creationId xmlns:a16="http://schemas.microsoft.com/office/drawing/2014/main" id="{0EEEAFE1-E9AB-9155-EDF1-854A312114CB}"/>
              </a:ext>
            </a:extLst>
          </p:cNvPr>
          <p:cNvCxnSpPr/>
          <p:nvPr userDrawn="1"/>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10" name="Picture 9">
            <a:extLst>
              <a:ext uri="{FF2B5EF4-FFF2-40B4-BE49-F238E27FC236}">
                <a16:creationId xmlns:a16="http://schemas.microsoft.com/office/drawing/2014/main" id="{15E27AEC-0B8D-D101-DBD1-5566EB8F91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3785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b="1"/>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 name="Google Shape;26;p4"/>
          <p:cNvSpPr txBox="1">
            <a:spLocks noGrp="1"/>
          </p:cNvSpPr>
          <p:nvPr>
            <p:ph type="body" idx="1"/>
          </p:nvPr>
        </p:nvSpPr>
        <p:spPr>
          <a:xfrm>
            <a:off x="720000" y="1152475"/>
            <a:ext cx="7704000" cy="3416400"/>
          </a:xfrm>
          <a:prstGeom prst="rect">
            <a:avLst/>
          </a:prstGeom>
        </p:spPr>
        <p:txBody>
          <a:bodyPr spcFirstLastPara="1" wrap="square" lIns="91425" tIns="91425" rIns="91425" bIns="91425" anchor="t" anchorCtr="0">
            <a:noAutofit/>
          </a:bodyPr>
          <a:lstStyle>
            <a:lvl1pPr marL="457200" lvl="0" indent="-259080" rtl="0">
              <a:lnSpc>
                <a:spcPct val="115000"/>
              </a:lnSpc>
              <a:spcBef>
                <a:spcPts val="0"/>
              </a:spcBef>
              <a:spcAft>
                <a:spcPts val="0"/>
              </a:spcAft>
              <a:buClr>
                <a:srgbClr val="434343"/>
              </a:buClr>
              <a:buSzPts val="480"/>
              <a:buFont typeface="Raleway Medium"/>
              <a:buAutoNum type="arabicPeriod"/>
              <a:defRPr sz="1200">
                <a:solidFill>
                  <a:srgbClr val="434343"/>
                </a:solidFill>
              </a:defRPr>
            </a:lvl1pPr>
            <a:lvl2pPr marL="914400" lvl="1" indent="-259080" rtl="0">
              <a:lnSpc>
                <a:spcPct val="115000"/>
              </a:lnSpc>
              <a:spcBef>
                <a:spcPts val="0"/>
              </a:spcBef>
              <a:spcAft>
                <a:spcPts val="0"/>
              </a:spcAft>
              <a:buClr>
                <a:srgbClr val="434343"/>
              </a:buClr>
              <a:buSzPts val="480"/>
              <a:buFont typeface="Roboto Condensed Light"/>
              <a:buAutoNum type="alphaLcPeriod"/>
              <a:defRPr>
                <a:solidFill>
                  <a:srgbClr val="434343"/>
                </a:solidFill>
              </a:defRPr>
            </a:lvl2pPr>
            <a:lvl3pPr marL="1371600" lvl="2" indent="-259080" rtl="0">
              <a:lnSpc>
                <a:spcPct val="115000"/>
              </a:lnSpc>
              <a:spcBef>
                <a:spcPts val="0"/>
              </a:spcBef>
              <a:spcAft>
                <a:spcPts val="0"/>
              </a:spcAft>
              <a:buClr>
                <a:srgbClr val="434343"/>
              </a:buClr>
              <a:buSzPts val="480"/>
              <a:buFont typeface="Roboto Condensed Light"/>
              <a:buAutoNum type="romanLcPeriod"/>
              <a:defRPr>
                <a:solidFill>
                  <a:srgbClr val="434343"/>
                </a:solidFill>
              </a:defRPr>
            </a:lvl3pPr>
            <a:lvl4pPr marL="1828800" lvl="3" indent="-259080" rtl="0">
              <a:lnSpc>
                <a:spcPct val="115000"/>
              </a:lnSpc>
              <a:spcBef>
                <a:spcPts val="0"/>
              </a:spcBef>
              <a:spcAft>
                <a:spcPts val="0"/>
              </a:spcAft>
              <a:buClr>
                <a:srgbClr val="434343"/>
              </a:buClr>
              <a:buSzPts val="480"/>
              <a:buFont typeface="Roboto Condensed Light"/>
              <a:buAutoNum type="arabicPeriod"/>
              <a:defRPr>
                <a:solidFill>
                  <a:srgbClr val="434343"/>
                </a:solidFill>
              </a:defRPr>
            </a:lvl4pPr>
            <a:lvl5pPr marL="2286000" lvl="4"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5pPr>
            <a:lvl6pPr marL="2743200" lvl="5"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6pPr>
            <a:lvl7pPr marL="3200400" lvl="6" indent="-259079" rtl="0">
              <a:lnSpc>
                <a:spcPct val="115000"/>
              </a:lnSpc>
              <a:spcBef>
                <a:spcPts val="0"/>
              </a:spcBef>
              <a:spcAft>
                <a:spcPts val="0"/>
              </a:spcAft>
              <a:buClr>
                <a:srgbClr val="434343"/>
              </a:buClr>
              <a:buSzPts val="480"/>
              <a:buFont typeface="Roboto Condensed Light"/>
              <a:buAutoNum type="arabicPeriod"/>
              <a:defRPr>
                <a:solidFill>
                  <a:srgbClr val="434343"/>
                </a:solidFill>
              </a:defRPr>
            </a:lvl7pPr>
            <a:lvl8pPr marL="3657600" lvl="7" indent="-259079" rtl="0">
              <a:lnSpc>
                <a:spcPct val="115000"/>
              </a:lnSpc>
              <a:spcBef>
                <a:spcPts val="0"/>
              </a:spcBef>
              <a:spcAft>
                <a:spcPts val="0"/>
              </a:spcAft>
              <a:buClr>
                <a:srgbClr val="434343"/>
              </a:buClr>
              <a:buSzPts val="480"/>
              <a:buFont typeface="Roboto Condensed Light"/>
              <a:buAutoNum type="alphaLcPeriod"/>
              <a:defRPr>
                <a:solidFill>
                  <a:srgbClr val="434343"/>
                </a:solidFill>
              </a:defRPr>
            </a:lvl8pPr>
            <a:lvl9pPr marL="4114800" lvl="8" indent="-259079" rtl="0">
              <a:lnSpc>
                <a:spcPct val="115000"/>
              </a:lnSpc>
              <a:spcBef>
                <a:spcPts val="0"/>
              </a:spcBef>
              <a:spcAft>
                <a:spcPts val="0"/>
              </a:spcAft>
              <a:buClr>
                <a:srgbClr val="434343"/>
              </a:buClr>
              <a:buSzPts val="480"/>
              <a:buFont typeface="Roboto Condensed Light"/>
              <a:buAutoNum type="romanLcPeriod"/>
              <a:defRPr>
                <a:solidFill>
                  <a:srgbClr val="434343"/>
                </a:solidFill>
              </a:defRPr>
            </a:lvl9pPr>
          </a:lstStyle>
          <a:p>
            <a:endParaRPr dirty="0"/>
          </a:p>
        </p:txBody>
      </p:sp>
      <p:cxnSp>
        <p:nvCxnSpPr>
          <p:cNvPr id="27" name="Google Shape;27;p4"/>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28" name="Google Shape;28;p4"/>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29" name="Google Shape;29;p4"/>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30" name="Google Shape;30;p4"/>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3E521360-1224-D171-DA38-3D72E8A67AB5}"/>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7819753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preserve="1" userDrawn="1">
  <p:cSld name="Title and two columns">
    <p:spTree>
      <p:nvGrpSpPr>
        <p:cNvPr id="1" name="Shape 31"/>
        <p:cNvGrpSpPr/>
        <p:nvPr/>
      </p:nvGrpSpPr>
      <p:grpSpPr>
        <a:xfrm>
          <a:off x="0" y="0"/>
          <a:ext cx="0" cy="0"/>
          <a:chOff x="0" y="0"/>
          <a:chExt cx="0" cy="0"/>
        </a:xfrm>
      </p:grpSpPr>
      <p:sp>
        <p:nvSpPr>
          <p:cNvPr id="32" name="Google Shape;32;p5"/>
          <p:cNvSpPr txBox="1">
            <a:spLocks noGrp="1"/>
          </p:cNvSpPr>
          <p:nvPr>
            <p:ph type="subTitle" idx="1"/>
          </p:nvPr>
        </p:nvSpPr>
        <p:spPr>
          <a:xfrm>
            <a:off x="720000" y="2606338"/>
            <a:ext cx="1777800" cy="5727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3" name="Google Shape;33;p5"/>
          <p:cNvSpPr txBox="1">
            <a:spLocks noGrp="1"/>
          </p:cNvSpPr>
          <p:nvPr>
            <p:ph type="subTitle" idx="2"/>
          </p:nvPr>
        </p:nvSpPr>
        <p:spPr>
          <a:xfrm>
            <a:off x="6646200" y="2606338"/>
            <a:ext cx="1777800" cy="572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1800" b="1" i="0">
                <a:solidFill>
                  <a:srgbClr val="004990"/>
                </a:solidFill>
                <a:latin typeface="Garamond" panose="02020404030301010803" pitchFamily="18" charset="0"/>
                <a:ea typeface="Garamond" panose="02020404030301010803" pitchFamily="18" charset="0"/>
                <a:cs typeface="Garamond" panose="02020404030301010803" pitchFamily="18" charset="0"/>
                <a:sym typeface="Fjalla One"/>
              </a:defRPr>
            </a:lvl1pPr>
            <a:lvl2pPr lvl="1"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2pPr>
            <a:lvl3pPr lvl="2"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3pPr>
            <a:lvl4pPr lvl="3"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4pPr>
            <a:lvl5pPr lvl="4"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5pPr>
            <a:lvl6pPr lvl="5"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6pPr>
            <a:lvl7pPr lvl="6"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7pPr>
            <a:lvl8pPr lvl="7"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8pPr>
            <a:lvl9pPr lvl="8" algn="ctr" rtl="0">
              <a:lnSpc>
                <a:spcPct val="100000"/>
              </a:lnSpc>
              <a:spcBef>
                <a:spcPts val="0"/>
              </a:spcBef>
              <a:spcAft>
                <a:spcPts val="0"/>
              </a:spcAft>
              <a:buSzPts val="2500"/>
              <a:buFont typeface="Bebas Neue"/>
              <a:buNone/>
              <a:defRPr sz="2500">
                <a:latin typeface="Bebas Neue Regular"/>
                <a:ea typeface="Bebas Neue Regular"/>
                <a:cs typeface="Bebas Neue Regular"/>
                <a:sym typeface="Bebas Neue"/>
              </a:defRPr>
            </a:lvl9pPr>
          </a:lstStyle>
          <a:p>
            <a:endParaRPr dirty="0"/>
          </a:p>
        </p:txBody>
      </p:sp>
      <p:sp>
        <p:nvSpPr>
          <p:cNvPr id="34" name="Google Shape;34;p5"/>
          <p:cNvSpPr txBox="1">
            <a:spLocks noGrp="1"/>
          </p:cNvSpPr>
          <p:nvPr>
            <p:ph type="subTitle" idx="3"/>
          </p:nvPr>
        </p:nvSpPr>
        <p:spPr>
          <a:xfrm>
            <a:off x="720000" y="3150025"/>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5" name="Google Shape;35;p5"/>
          <p:cNvSpPr txBox="1">
            <a:spLocks noGrp="1"/>
          </p:cNvSpPr>
          <p:nvPr>
            <p:ph type="subTitle" idx="4"/>
          </p:nvPr>
        </p:nvSpPr>
        <p:spPr>
          <a:xfrm>
            <a:off x="6646200" y="3150013"/>
            <a:ext cx="1777800" cy="71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dirty="0"/>
          </a:p>
        </p:txBody>
      </p:sp>
      <p:sp>
        <p:nvSpPr>
          <p:cNvPr id="36" name="Google Shape;36;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37" name="Google Shape;37;p5"/>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38" name="Google Shape;38;p5"/>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39" name="Google Shape;39;p5"/>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0" name="Google Shape;40;p5"/>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4A117CD4-6029-3C42-EF5E-CF6B3C73568E}"/>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987790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cxnSp>
        <p:nvCxnSpPr>
          <p:cNvPr id="43" name="Google Shape;43;p6"/>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44" name="Google Shape;44;p6"/>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45" name="Google Shape;45;p6"/>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46" name="Google Shape;46;p6"/>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4" name="Picture 3">
            <a:extLst>
              <a:ext uri="{FF2B5EF4-FFF2-40B4-BE49-F238E27FC236}">
                <a16:creationId xmlns:a16="http://schemas.microsoft.com/office/drawing/2014/main" id="{FFF1E92F-D5D5-9CE4-7A9D-52BAE7455FD7}"/>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3771937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47"/>
        <p:cNvGrpSpPr/>
        <p:nvPr/>
      </p:nvGrpSpPr>
      <p:grpSpPr>
        <a:xfrm>
          <a:off x="0" y="0"/>
          <a:ext cx="0" cy="0"/>
          <a:chOff x="0" y="0"/>
          <a:chExt cx="0" cy="0"/>
        </a:xfrm>
      </p:grpSpPr>
      <p:sp>
        <p:nvSpPr>
          <p:cNvPr id="48" name="Google Shape;48;p7"/>
          <p:cNvSpPr txBox="1">
            <a:spLocks noGrp="1"/>
          </p:cNvSpPr>
          <p:nvPr>
            <p:ph type="body" idx="1"/>
          </p:nvPr>
        </p:nvSpPr>
        <p:spPr>
          <a:xfrm>
            <a:off x="4874300" y="1748970"/>
            <a:ext cx="3544500" cy="3001450"/>
          </a:xfrm>
          <a:prstGeom prst="rect">
            <a:avLst/>
          </a:prstGeom>
        </p:spPr>
        <p:txBody>
          <a:bodyPr spcFirstLastPara="1" wrap="square" lIns="91425" tIns="91425" rIns="91425" bIns="91425" anchor="ctr" anchorCtr="0">
            <a:noAutofit/>
          </a:bodyPr>
          <a:lstStyle>
            <a:lvl1pPr marL="457200" lvl="0" indent="-330200" rtl="0">
              <a:lnSpc>
                <a:spcPct val="100000"/>
              </a:lnSpc>
              <a:spcBef>
                <a:spcPts val="0"/>
              </a:spcBef>
              <a:spcAft>
                <a:spcPts val="0"/>
              </a:spcAft>
              <a:buClr>
                <a:schemeClr val="dk1"/>
              </a:buClr>
              <a:buSzPts val="1600"/>
              <a:buFont typeface="Exo"/>
              <a:buChar char="●"/>
              <a:defRPr sz="1600">
                <a:solidFill>
                  <a:srgbClr val="004990"/>
                </a:solidFill>
              </a:defRPr>
            </a:lvl1pPr>
            <a:lvl2pPr marL="914400" lvl="1" indent="-330200" rtl="0">
              <a:lnSpc>
                <a:spcPct val="115000"/>
              </a:lnSpc>
              <a:spcBef>
                <a:spcPts val="0"/>
              </a:spcBef>
              <a:spcAft>
                <a:spcPts val="0"/>
              </a:spcAft>
              <a:buClr>
                <a:srgbClr val="494949"/>
              </a:buClr>
              <a:buSzPts val="1600"/>
              <a:buFont typeface="Exo"/>
              <a:buChar char="○"/>
              <a:defRPr>
                <a:solidFill>
                  <a:schemeClr val="dk2"/>
                </a:solidFill>
              </a:defRPr>
            </a:lvl2pPr>
            <a:lvl3pPr marL="1371600" lvl="2" indent="-330200" rtl="0">
              <a:lnSpc>
                <a:spcPct val="115000"/>
              </a:lnSpc>
              <a:spcBef>
                <a:spcPts val="0"/>
              </a:spcBef>
              <a:spcAft>
                <a:spcPts val="0"/>
              </a:spcAft>
              <a:buClr>
                <a:srgbClr val="494949"/>
              </a:buClr>
              <a:buSzPts val="1600"/>
              <a:buFont typeface="Exo"/>
              <a:buChar char="■"/>
              <a:defRPr>
                <a:solidFill>
                  <a:schemeClr val="dk2"/>
                </a:solidFill>
              </a:defRPr>
            </a:lvl3pPr>
            <a:lvl4pPr marL="1828800" lvl="3" indent="-330200" rtl="0">
              <a:lnSpc>
                <a:spcPct val="115000"/>
              </a:lnSpc>
              <a:spcBef>
                <a:spcPts val="0"/>
              </a:spcBef>
              <a:spcAft>
                <a:spcPts val="0"/>
              </a:spcAft>
              <a:buClr>
                <a:srgbClr val="494949"/>
              </a:buClr>
              <a:buSzPts val="1600"/>
              <a:buFont typeface="Exo"/>
              <a:buChar char="●"/>
              <a:defRPr>
                <a:solidFill>
                  <a:schemeClr val="dk2"/>
                </a:solidFill>
              </a:defRPr>
            </a:lvl4pPr>
            <a:lvl5pPr marL="2286000" lvl="4" indent="-330200" rtl="0">
              <a:lnSpc>
                <a:spcPct val="115000"/>
              </a:lnSpc>
              <a:spcBef>
                <a:spcPts val="0"/>
              </a:spcBef>
              <a:spcAft>
                <a:spcPts val="0"/>
              </a:spcAft>
              <a:buClr>
                <a:srgbClr val="494949"/>
              </a:buClr>
              <a:buSzPts val="1600"/>
              <a:buFont typeface="Exo"/>
              <a:buChar char="○"/>
              <a:defRPr>
                <a:solidFill>
                  <a:schemeClr val="dk2"/>
                </a:solidFill>
              </a:defRPr>
            </a:lvl5pPr>
            <a:lvl6pPr marL="2743200" lvl="5" indent="-330200" rtl="0">
              <a:lnSpc>
                <a:spcPct val="115000"/>
              </a:lnSpc>
              <a:spcBef>
                <a:spcPts val="0"/>
              </a:spcBef>
              <a:spcAft>
                <a:spcPts val="0"/>
              </a:spcAft>
              <a:buClr>
                <a:srgbClr val="494949"/>
              </a:buClr>
              <a:buSzPts val="1600"/>
              <a:buFont typeface="Exo"/>
              <a:buChar char="■"/>
              <a:defRPr>
                <a:solidFill>
                  <a:schemeClr val="dk2"/>
                </a:solidFill>
              </a:defRPr>
            </a:lvl6pPr>
            <a:lvl7pPr marL="3200400" lvl="6" indent="-330200" rtl="0">
              <a:lnSpc>
                <a:spcPct val="115000"/>
              </a:lnSpc>
              <a:spcBef>
                <a:spcPts val="0"/>
              </a:spcBef>
              <a:spcAft>
                <a:spcPts val="0"/>
              </a:spcAft>
              <a:buClr>
                <a:srgbClr val="494949"/>
              </a:buClr>
              <a:buSzPts val="1600"/>
              <a:buFont typeface="Exo"/>
              <a:buChar char="●"/>
              <a:defRPr>
                <a:solidFill>
                  <a:schemeClr val="dk2"/>
                </a:solidFill>
              </a:defRPr>
            </a:lvl7pPr>
            <a:lvl8pPr marL="3657600" lvl="7" indent="-330200" rtl="0">
              <a:lnSpc>
                <a:spcPct val="115000"/>
              </a:lnSpc>
              <a:spcBef>
                <a:spcPts val="0"/>
              </a:spcBef>
              <a:spcAft>
                <a:spcPts val="0"/>
              </a:spcAft>
              <a:buClr>
                <a:srgbClr val="494949"/>
              </a:buClr>
              <a:buSzPts val="1600"/>
              <a:buFont typeface="Exo"/>
              <a:buChar char="○"/>
              <a:defRPr>
                <a:solidFill>
                  <a:schemeClr val="dk2"/>
                </a:solidFill>
              </a:defRPr>
            </a:lvl8pPr>
            <a:lvl9pPr marL="4114800" lvl="8" indent="-330200" rtl="0">
              <a:lnSpc>
                <a:spcPct val="115000"/>
              </a:lnSpc>
              <a:spcBef>
                <a:spcPts val="0"/>
              </a:spcBef>
              <a:spcAft>
                <a:spcPts val="0"/>
              </a:spcAft>
              <a:buClr>
                <a:srgbClr val="494949"/>
              </a:buClr>
              <a:buSzPts val="1600"/>
              <a:buFont typeface="Exo"/>
              <a:buChar char="■"/>
              <a:defRPr>
                <a:solidFill>
                  <a:schemeClr val="dk2"/>
                </a:solidFill>
              </a:defRPr>
            </a:lvl9pPr>
          </a:lstStyle>
          <a:p>
            <a:endParaRPr dirty="0"/>
          </a:p>
        </p:txBody>
      </p:sp>
      <p:sp>
        <p:nvSpPr>
          <p:cNvPr id="49" name="Google Shape;49;p7"/>
          <p:cNvSpPr txBox="1">
            <a:spLocks noGrp="1"/>
          </p:cNvSpPr>
          <p:nvPr>
            <p:ph type="title"/>
          </p:nvPr>
        </p:nvSpPr>
        <p:spPr>
          <a:xfrm>
            <a:off x="4874299" y="531771"/>
            <a:ext cx="3544493" cy="8565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Font typeface="Ramabhadra"/>
              <a:buNone/>
              <a:defRPr/>
            </a:lvl1pPr>
            <a:lvl2pPr lvl="1" algn="ctr" rtl="0">
              <a:spcBef>
                <a:spcPts val="0"/>
              </a:spcBef>
              <a:spcAft>
                <a:spcPts val="0"/>
              </a:spcAft>
              <a:buSzPts val="2800"/>
              <a:buFont typeface="Ramabhadra"/>
              <a:buNone/>
              <a:defRPr sz="2800" b="1">
                <a:latin typeface="Ramabhadra"/>
                <a:ea typeface="Ramabhadra"/>
                <a:cs typeface="Ramabhadra"/>
                <a:sym typeface="Ramabhadra"/>
              </a:defRPr>
            </a:lvl2pPr>
            <a:lvl3pPr lvl="2" algn="ctr" rtl="0">
              <a:spcBef>
                <a:spcPts val="0"/>
              </a:spcBef>
              <a:spcAft>
                <a:spcPts val="0"/>
              </a:spcAft>
              <a:buSzPts val="2800"/>
              <a:buFont typeface="Ramabhadra"/>
              <a:buNone/>
              <a:defRPr sz="2800" b="1">
                <a:latin typeface="Ramabhadra"/>
                <a:ea typeface="Ramabhadra"/>
                <a:cs typeface="Ramabhadra"/>
                <a:sym typeface="Ramabhadra"/>
              </a:defRPr>
            </a:lvl3pPr>
            <a:lvl4pPr lvl="3" algn="ctr" rtl="0">
              <a:spcBef>
                <a:spcPts val="0"/>
              </a:spcBef>
              <a:spcAft>
                <a:spcPts val="0"/>
              </a:spcAft>
              <a:buSzPts val="2800"/>
              <a:buFont typeface="Ramabhadra"/>
              <a:buNone/>
              <a:defRPr sz="2800" b="1">
                <a:latin typeface="Ramabhadra"/>
                <a:ea typeface="Ramabhadra"/>
                <a:cs typeface="Ramabhadra"/>
                <a:sym typeface="Ramabhadra"/>
              </a:defRPr>
            </a:lvl4pPr>
            <a:lvl5pPr lvl="4" algn="ctr" rtl="0">
              <a:spcBef>
                <a:spcPts val="0"/>
              </a:spcBef>
              <a:spcAft>
                <a:spcPts val="0"/>
              </a:spcAft>
              <a:buSzPts val="2800"/>
              <a:buFont typeface="Ramabhadra"/>
              <a:buNone/>
              <a:defRPr sz="2800" b="1">
                <a:latin typeface="Ramabhadra"/>
                <a:ea typeface="Ramabhadra"/>
                <a:cs typeface="Ramabhadra"/>
                <a:sym typeface="Ramabhadra"/>
              </a:defRPr>
            </a:lvl5pPr>
            <a:lvl6pPr lvl="5" algn="ctr" rtl="0">
              <a:spcBef>
                <a:spcPts val="0"/>
              </a:spcBef>
              <a:spcAft>
                <a:spcPts val="0"/>
              </a:spcAft>
              <a:buSzPts val="2800"/>
              <a:buFont typeface="Ramabhadra"/>
              <a:buNone/>
              <a:defRPr sz="2800" b="1">
                <a:latin typeface="Ramabhadra"/>
                <a:ea typeface="Ramabhadra"/>
                <a:cs typeface="Ramabhadra"/>
                <a:sym typeface="Ramabhadra"/>
              </a:defRPr>
            </a:lvl6pPr>
            <a:lvl7pPr lvl="6" algn="ctr" rtl="0">
              <a:spcBef>
                <a:spcPts val="0"/>
              </a:spcBef>
              <a:spcAft>
                <a:spcPts val="0"/>
              </a:spcAft>
              <a:buSzPts val="2800"/>
              <a:buFont typeface="Ramabhadra"/>
              <a:buNone/>
              <a:defRPr sz="2800" b="1">
                <a:latin typeface="Ramabhadra"/>
                <a:ea typeface="Ramabhadra"/>
                <a:cs typeface="Ramabhadra"/>
                <a:sym typeface="Ramabhadra"/>
              </a:defRPr>
            </a:lvl7pPr>
            <a:lvl8pPr lvl="7" algn="ctr" rtl="0">
              <a:spcBef>
                <a:spcPts val="0"/>
              </a:spcBef>
              <a:spcAft>
                <a:spcPts val="0"/>
              </a:spcAft>
              <a:buSzPts val="2800"/>
              <a:buFont typeface="Ramabhadra"/>
              <a:buNone/>
              <a:defRPr sz="2800" b="1">
                <a:latin typeface="Ramabhadra"/>
                <a:ea typeface="Ramabhadra"/>
                <a:cs typeface="Ramabhadra"/>
                <a:sym typeface="Ramabhadra"/>
              </a:defRPr>
            </a:lvl8pPr>
            <a:lvl9pPr lvl="8" algn="ctr" rtl="0">
              <a:spcBef>
                <a:spcPts val="0"/>
              </a:spcBef>
              <a:spcAft>
                <a:spcPts val="0"/>
              </a:spcAft>
              <a:buSzPts val="2800"/>
              <a:buFont typeface="Ramabhadra"/>
              <a:buNone/>
              <a:defRPr sz="2800" b="1">
                <a:latin typeface="Ramabhadra"/>
                <a:ea typeface="Ramabhadra"/>
                <a:cs typeface="Ramabhadra"/>
                <a:sym typeface="Ramabhadra"/>
              </a:defRPr>
            </a:lvl9pPr>
          </a:lstStyle>
          <a:p>
            <a:endParaRPr dirty="0"/>
          </a:p>
        </p:txBody>
      </p:sp>
      <p:cxnSp>
        <p:nvCxnSpPr>
          <p:cNvPr id="50" name="Google Shape;50;p7"/>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1" name="Google Shape;51;p7"/>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2" name="Google Shape;52;p7"/>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53" name="Google Shape;53;p7"/>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sp>
        <p:nvSpPr>
          <p:cNvPr id="54" name="Google Shape;54;p7"/>
          <p:cNvSpPr txBox="1">
            <a:spLocks noGrp="1"/>
          </p:cNvSpPr>
          <p:nvPr>
            <p:ph type="subTitle" idx="2"/>
          </p:nvPr>
        </p:nvSpPr>
        <p:spPr>
          <a:xfrm>
            <a:off x="4874306" y="1410248"/>
            <a:ext cx="3544493" cy="316745"/>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200"/>
              <a:buFont typeface="Fjalla One"/>
              <a:buNone/>
              <a:defRPr sz="1600" b="1">
                <a:latin typeface="Garamond" panose="02020404030301010803" pitchFamily="18" charset="0"/>
                <a:ea typeface="Garamond" panose="02020404030301010803" pitchFamily="18" charset="0"/>
                <a:cs typeface="Garamond" panose="02020404030301010803" pitchFamily="18" charset="0"/>
                <a:sym typeface="Fjalla One"/>
              </a:defRPr>
            </a:lvl1pPr>
            <a:lvl2pPr lvl="1" rtl="0">
              <a:spcBef>
                <a:spcPts val="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2pPr>
            <a:lvl3pPr lvl="2"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3pPr>
            <a:lvl4pPr lvl="3"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4pPr>
            <a:lvl5pPr lvl="4"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5pPr>
            <a:lvl6pPr lvl="5"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6pPr>
            <a:lvl7pPr lvl="6"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7pPr>
            <a:lvl8pPr lvl="7" rtl="0">
              <a:spcBef>
                <a:spcPts val="1600"/>
              </a:spcBef>
              <a:spcAft>
                <a:spcPts val="0"/>
              </a:spcAft>
              <a:buClr>
                <a:schemeClr val="dk1"/>
              </a:buClr>
              <a:buSzPts val="2200"/>
              <a:buFont typeface="Fjalla One"/>
              <a:buNone/>
              <a:defRPr sz="2200" b="1" i="1">
                <a:solidFill>
                  <a:schemeClr val="dk1"/>
                </a:solidFill>
                <a:latin typeface="Fjalla One"/>
                <a:ea typeface="Fjalla One"/>
                <a:cs typeface="Fjalla One"/>
                <a:sym typeface="Fjalla One"/>
              </a:defRPr>
            </a:lvl8pPr>
            <a:lvl9pPr lvl="8" rtl="0">
              <a:spcBef>
                <a:spcPts val="1600"/>
              </a:spcBef>
              <a:spcAft>
                <a:spcPts val="1600"/>
              </a:spcAft>
              <a:buClr>
                <a:schemeClr val="dk1"/>
              </a:buClr>
              <a:buSzPts val="2200"/>
              <a:buFont typeface="Fjalla One"/>
              <a:buNone/>
              <a:defRPr sz="2200" b="1" i="1">
                <a:solidFill>
                  <a:schemeClr val="dk1"/>
                </a:solidFill>
                <a:latin typeface="Fjalla One"/>
                <a:ea typeface="Fjalla One"/>
                <a:cs typeface="Fjalla One"/>
                <a:sym typeface="Fjalla One"/>
              </a:defRPr>
            </a:lvl9pPr>
          </a:lstStyle>
          <a:p>
            <a:endParaRPr dirty="0"/>
          </a:p>
        </p:txBody>
      </p:sp>
      <p:pic>
        <p:nvPicPr>
          <p:cNvPr id="4" name="Picture 3">
            <a:extLst>
              <a:ext uri="{FF2B5EF4-FFF2-40B4-BE49-F238E27FC236}">
                <a16:creationId xmlns:a16="http://schemas.microsoft.com/office/drawing/2014/main" id="{4C7E685F-49E0-C6AA-665E-E349B0BF1BAB}"/>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2242284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1388100" y="1175100"/>
            <a:ext cx="6367800" cy="2793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10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cxnSp>
        <p:nvCxnSpPr>
          <p:cNvPr id="57" name="Google Shape;57;p8"/>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58" name="Google Shape;58;p8"/>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59" name="Google Shape;59;p8"/>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0" name="Google Shape;60;p8"/>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2115265A-DC8D-E255-B34B-F5E736ED7143}"/>
              </a:ext>
            </a:extLst>
          </p:cNvPr>
          <p:cNvPicPr>
            <a:picLocks noChangeAspect="1"/>
          </p:cNvPicPr>
          <p:nvPr userDrawn="1"/>
        </p:nvPicPr>
        <p:blipFill>
          <a:blip r:embed="rId2"/>
          <a:srcRect/>
          <a:stretch/>
        </p:blipFill>
        <p:spPr>
          <a:xfrm>
            <a:off x="148519" y="4141099"/>
            <a:ext cx="1716116" cy="623309"/>
          </a:xfrm>
          <a:prstGeom prst="rect">
            <a:avLst/>
          </a:prstGeom>
          <a:noFill/>
        </p:spPr>
      </p:pic>
    </p:spTree>
    <p:extLst>
      <p:ext uri="{BB962C8B-B14F-4D97-AF65-F5344CB8AC3E}">
        <p14:creationId xmlns:p14="http://schemas.microsoft.com/office/powerpoint/2010/main" val="4112500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61"/>
        <p:cNvGrpSpPr/>
        <p:nvPr/>
      </p:nvGrpSpPr>
      <p:grpSpPr>
        <a:xfrm>
          <a:off x="0" y="0"/>
          <a:ext cx="0" cy="0"/>
          <a:chOff x="0" y="0"/>
          <a:chExt cx="0" cy="0"/>
        </a:xfrm>
      </p:grpSpPr>
      <p:sp>
        <p:nvSpPr>
          <p:cNvPr id="62" name="Google Shape;62;p9"/>
          <p:cNvSpPr txBox="1">
            <a:spLocks noGrp="1"/>
          </p:cNvSpPr>
          <p:nvPr>
            <p:ph type="title"/>
          </p:nvPr>
        </p:nvSpPr>
        <p:spPr>
          <a:xfrm>
            <a:off x="715100" y="881200"/>
            <a:ext cx="2439300" cy="1168500"/>
          </a:xfrm>
          <a:prstGeom prst="rect">
            <a:avLst/>
          </a:prstGeom>
        </p:spPr>
        <p:txBody>
          <a:bodyPr spcFirstLastPara="1" wrap="square" lIns="91425" tIns="91425" rIns="91425" bIns="91425" anchor="ctr" anchorCtr="0">
            <a:noAutofit/>
          </a:bodyPr>
          <a:lstStyle>
            <a:lvl1pPr lvl="0" algn="l" rtl="0">
              <a:lnSpc>
                <a:spcPct val="100000"/>
              </a:lnSpc>
              <a:spcBef>
                <a:spcPts val="0"/>
              </a:spcBef>
              <a:spcAft>
                <a:spcPts val="0"/>
              </a:spcAft>
              <a:buClr>
                <a:schemeClr val="accent3"/>
              </a:buClr>
              <a:buSzPts val="4000"/>
              <a:buNone/>
              <a:defRPr sz="4000" b="1"/>
            </a:lvl1pPr>
            <a:lvl2pPr lvl="1" algn="l" rtl="0">
              <a:lnSpc>
                <a:spcPct val="100000"/>
              </a:lnSpc>
              <a:spcBef>
                <a:spcPts val="0"/>
              </a:spcBef>
              <a:spcAft>
                <a:spcPts val="0"/>
              </a:spcAft>
              <a:buClr>
                <a:schemeClr val="accent3"/>
              </a:buClr>
              <a:buSzPts val="4000"/>
              <a:buNone/>
              <a:defRPr sz="4000">
                <a:solidFill>
                  <a:schemeClr val="accent3"/>
                </a:solidFill>
              </a:defRPr>
            </a:lvl2pPr>
            <a:lvl3pPr lvl="2" algn="l" rtl="0">
              <a:lnSpc>
                <a:spcPct val="100000"/>
              </a:lnSpc>
              <a:spcBef>
                <a:spcPts val="0"/>
              </a:spcBef>
              <a:spcAft>
                <a:spcPts val="0"/>
              </a:spcAft>
              <a:buClr>
                <a:schemeClr val="accent3"/>
              </a:buClr>
              <a:buSzPts val="4000"/>
              <a:buNone/>
              <a:defRPr sz="4000">
                <a:solidFill>
                  <a:schemeClr val="accent3"/>
                </a:solidFill>
              </a:defRPr>
            </a:lvl3pPr>
            <a:lvl4pPr lvl="3" algn="l" rtl="0">
              <a:lnSpc>
                <a:spcPct val="100000"/>
              </a:lnSpc>
              <a:spcBef>
                <a:spcPts val="0"/>
              </a:spcBef>
              <a:spcAft>
                <a:spcPts val="0"/>
              </a:spcAft>
              <a:buClr>
                <a:schemeClr val="accent3"/>
              </a:buClr>
              <a:buSzPts val="4000"/>
              <a:buNone/>
              <a:defRPr sz="4000">
                <a:solidFill>
                  <a:schemeClr val="accent3"/>
                </a:solidFill>
              </a:defRPr>
            </a:lvl4pPr>
            <a:lvl5pPr lvl="4" algn="l" rtl="0">
              <a:lnSpc>
                <a:spcPct val="100000"/>
              </a:lnSpc>
              <a:spcBef>
                <a:spcPts val="0"/>
              </a:spcBef>
              <a:spcAft>
                <a:spcPts val="0"/>
              </a:spcAft>
              <a:buClr>
                <a:schemeClr val="accent3"/>
              </a:buClr>
              <a:buSzPts val="4000"/>
              <a:buNone/>
              <a:defRPr sz="4000">
                <a:solidFill>
                  <a:schemeClr val="accent3"/>
                </a:solidFill>
              </a:defRPr>
            </a:lvl5pPr>
            <a:lvl6pPr lvl="5" algn="l" rtl="0">
              <a:lnSpc>
                <a:spcPct val="100000"/>
              </a:lnSpc>
              <a:spcBef>
                <a:spcPts val="0"/>
              </a:spcBef>
              <a:spcAft>
                <a:spcPts val="0"/>
              </a:spcAft>
              <a:buClr>
                <a:schemeClr val="accent3"/>
              </a:buClr>
              <a:buSzPts val="4000"/>
              <a:buNone/>
              <a:defRPr sz="4000">
                <a:solidFill>
                  <a:schemeClr val="accent3"/>
                </a:solidFill>
              </a:defRPr>
            </a:lvl6pPr>
            <a:lvl7pPr lvl="6" algn="l" rtl="0">
              <a:lnSpc>
                <a:spcPct val="100000"/>
              </a:lnSpc>
              <a:spcBef>
                <a:spcPts val="0"/>
              </a:spcBef>
              <a:spcAft>
                <a:spcPts val="0"/>
              </a:spcAft>
              <a:buClr>
                <a:schemeClr val="accent3"/>
              </a:buClr>
              <a:buSzPts val="4000"/>
              <a:buNone/>
              <a:defRPr sz="4000">
                <a:solidFill>
                  <a:schemeClr val="accent3"/>
                </a:solidFill>
              </a:defRPr>
            </a:lvl7pPr>
            <a:lvl8pPr lvl="7" algn="l" rtl="0">
              <a:lnSpc>
                <a:spcPct val="100000"/>
              </a:lnSpc>
              <a:spcBef>
                <a:spcPts val="0"/>
              </a:spcBef>
              <a:spcAft>
                <a:spcPts val="0"/>
              </a:spcAft>
              <a:buClr>
                <a:schemeClr val="accent3"/>
              </a:buClr>
              <a:buSzPts val="4000"/>
              <a:buNone/>
              <a:defRPr sz="4000">
                <a:solidFill>
                  <a:schemeClr val="accent3"/>
                </a:solidFill>
              </a:defRPr>
            </a:lvl8pPr>
            <a:lvl9pPr lvl="8" algn="l" rtl="0">
              <a:lnSpc>
                <a:spcPct val="100000"/>
              </a:lnSpc>
              <a:spcBef>
                <a:spcPts val="0"/>
              </a:spcBef>
              <a:spcAft>
                <a:spcPts val="0"/>
              </a:spcAft>
              <a:buClr>
                <a:schemeClr val="accent3"/>
              </a:buClr>
              <a:buSzPts val="4000"/>
              <a:buNone/>
              <a:defRPr sz="4000">
                <a:solidFill>
                  <a:schemeClr val="accent3"/>
                </a:solidFill>
              </a:defRPr>
            </a:lvl9pPr>
          </a:lstStyle>
          <a:p>
            <a:endParaRPr/>
          </a:p>
        </p:txBody>
      </p:sp>
      <p:sp>
        <p:nvSpPr>
          <p:cNvPr id="63" name="Google Shape;63;p9"/>
          <p:cNvSpPr txBox="1">
            <a:spLocks noGrp="1"/>
          </p:cNvSpPr>
          <p:nvPr>
            <p:ph type="subTitle" idx="1"/>
          </p:nvPr>
        </p:nvSpPr>
        <p:spPr>
          <a:xfrm>
            <a:off x="715100" y="2099700"/>
            <a:ext cx="2439300" cy="2036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800"/>
              <a:buNone/>
              <a:defRPr sz="1800"/>
            </a:lvl1pPr>
            <a:lvl2pPr lvl="1" rtl="0">
              <a:lnSpc>
                <a:spcPct val="100000"/>
              </a:lnSpc>
              <a:spcBef>
                <a:spcPts val="0"/>
              </a:spcBef>
              <a:spcAft>
                <a:spcPts val="0"/>
              </a:spcAft>
              <a:buSzPts val="1800"/>
              <a:buNone/>
              <a:defRPr sz="1800"/>
            </a:lvl2pPr>
            <a:lvl3pPr lvl="2" rtl="0">
              <a:lnSpc>
                <a:spcPct val="100000"/>
              </a:lnSpc>
              <a:spcBef>
                <a:spcPts val="1600"/>
              </a:spcBef>
              <a:spcAft>
                <a:spcPts val="0"/>
              </a:spcAft>
              <a:buSzPts val="1800"/>
              <a:buNone/>
              <a:defRPr sz="1800"/>
            </a:lvl3pPr>
            <a:lvl4pPr lvl="3" rtl="0">
              <a:lnSpc>
                <a:spcPct val="100000"/>
              </a:lnSpc>
              <a:spcBef>
                <a:spcPts val="1600"/>
              </a:spcBef>
              <a:spcAft>
                <a:spcPts val="0"/>
              </a:spcAft>
              <a:buSzPts val="1800"/>
              <a:buNone/>
              <a:defRPr sz="1800"/>
            </a:lvl4pPr>
            <a:lvl5pPr lvl="4" rtl="0">
              <a:lnSpc>
                <a:spcPct val="100000"/>
              </a:lnSpc>
              <a:spcBef>
                <a:spcPts val="1600"/>
              </a:spcBef>
              <a:spcAft>
                <a:spcPts val="0"/>
              </a:spcAft>
              <a:buSzPts val="1800"/>
              <a:buNone/>
              <a:defRPr sz="1800"/>
            </a:lvl5pPr>
            <a:lvl6pPr lvl="5" rtl="0">
              <a:lnSpc>
                <a:spcPct val="100000"/>
              </a:lnSpc>
              <a:spcBef>
                <a:spcPts val="1600"/>
              </a:spcBef>
              <a:spcAft>
                <a:spcPts val="0"/>
              </a:spcAft>
              <a:buSzPts val="1800"/>
              <a:buNone/>
              <a:defRPr sz="1800"/>
            </a:lvl6pPr>
            <a:lvl7pPr lvl="6" rtl="0">
              <a:lnSpc>
                <a:spcPct val="100000"/>
              </a:lnSpc>
              <a:spcBef>
                <a:spcPts val="1600"/>
              </a:spcBef>
              <a:spcAft>
                <a:spcPts val="0"/>
              </a:spcAft>
              <a:buSzPts val="1800"/>
              <a:buNone/>
              <a:defRPr sz="1800"/>
            </a:lvl7pPr>
            <a:lvl8pPr lvl="7" rtl="0">
              <a:lnSpc>
                <a:spcPct val="100000"/>
              </a:lnSpc>
              <a:spcBef>
                <a:spcPts val="1600"/>
              </a:spcBef>
              <a:spcAft>
                <a:spcPts val="0"/>
              </a:spcAft>
              <a:buSzPts val="1800"/>
              <a:buNone/>
              <a:defRPr sz="1800"/>
            </a:lvl8pPr>
            <a:lvl9pPr lvl="8" rtl="0">
              <a:lnSpc>
                <a:spcPct val="100000"/>
              </a:lnSpc>
              <a:spcBef>
                <a:spcPts val="1600"/>
              </a:spcBef>
              <a:spcAft>
                <a:spcPts val="1600"/>
              </a:spcAft>
              <a:buSzPts val="1800"/>
              <a:buNone/>
              <a:defRPr sz="1800"/>
            </a:lvl9pPr>
          </a:lstStyle>
          <a:p>
            <a:endParaRPr/>
          </a:p>
        </p:txBody>
      </p:sp>
      <p:cxnSp>
        <p:nvCxnSpPr>
          <p:cNvPr id="64" name="Google Shape;64;p9"/>
          <p:cNvCxnSpPr/>
          <p:nvPr/>
        </p:nvCxnSpPr>
        <p:spPr>
          <a:xfrm>
            <a:off x="-6250" y="206500"/>
            <a:ext cx="9214200" cy="0"/>
          </a:xfrm>
          <a:prstGeom prst="straightConnector1">
            <a:avLst/>
          </a:prstGeom>
          <a:noFill/>
          <a:ln w="28575" cap="flat" cmpd="sng">
            <a:solidFill>
              <a:srgbClr val="004990"/>
            </a:solidFill>
            <a:prstDash val="solid"/>
            <a:round/>
            <a:headEnd type="none" w="med" len="med"/>
            <a:tailEnd type="none" w="med" len="med"/>
          </a:ln>
        </p:spPr>
      </p:cxnSp>
      <p:cxnSp>
        <p:nvCxnSpPr>
          <p:cNvPr id="65" name="Google Shape;65;p9"/>
          <p:cNvCxnSpPr/>
          <p:nvPr/>
        </p:nvCxnSpPr>
        <p:spPr>
          <a:xfrm>
            <a:off x="-58150" y="325375"/>
            <a:ext cx="9285300" cy="0"/>
          </a:xfrm>
          <a:prstGeom prst="straightConnector1">
            <a:avLst/>
          </a:prstGeom>
          <a:noFill/>
          <a:ln w="9525" cap="flat" cmpd="sng">
            <a:solidFill>
              <a:srgbClr val="004990"/>
            </a:solidFill>
            <a:prstDash val="solid"/>
            <a:round/>
            <a:headEnd type="none" w="med" len="med"/>
            <a:tailEnd type="none" w="med" len="med"/>
          </a:ln>
        </p:spPr>
      </p:cxnSp>
      <p:cxnSp>
        <p:nvCxnSpPr>
          <p:cNvPr id="66" name="Google Shape;66;p9"/>
          <p:cNvCxnSpPr/>
          <p:nvPr/>
        </p:nvCxnSpPr>
        <p:spPr>
          <a:xfrm>
            <a:off x="-21850" y="4935388"/>
            <a:ext cx="9242700" cy="0"/>
          </a:xfrm>
          <a:prstGeom prst="straightConnector1">
            <a:avLst/>
          </a:prstGeom>
          <a:noFill/>
          <a:ln w="28575" cap="flat" cmpd="sng">
            <a:solidFill>
              <a:srgbClr val="004990"/>
            </a:solidFill>
            <a:prstDash val="solid"/>
            <a:round/>
            <a:headEnd type="none" w="med" len="med"/>
            <a:tailEnd type="none" w="med" len="med"/>
          </a:ln>
        </p:spPr>
      </p:cxnSp>
      <p:cxnSp>
        <p:nvCxnSpPr>
          <p:cNvPr id="67" name="Google Shape;67;p9"/>
          <p:cNvCxnSpPr/>
          <p:nvPr/>
        </p:nvCxnSpPr>
        <p:spPr>
          <a:xfrm>
            <a:off x="-51700" y="4816525"/>
            <a:ext cx="9298500" cy="0"/>
          </a:xfrm>
          <a:prstGeom prst="straightConnector1">
            <a:avLst/>
          </a:prstGeom>
          <a:noFill/>
          <a:ln w="9525" cap="flat" cmpd="sng">
            <a:solidFill>
              <a:srgbClr val="004990"/>
            </a:solidFill>
            <a:prstDash val="solid"/>
            <a:round/>
            <a:headEnd type="none" w="med" len="med"/>
            <a:tailEnd type="none" w="med" len="med"/>
          </a:ln>
        </p:spPr>
      </p:cxnSp>
      <p:pic>
        <p:nvPicPr>
          <p:cNvPr id="3" name="Picture 2">
            <a:extLst>
              <a:ext uri="{FF2B5EF4-FFF2-40B4-BE49-F238E27FC236}">
                <a16:creationId xmlns:a16="http://schemas.microsoft.com/office/drawing/2014/main" id="{D4F62FA2-2501-CA3E-EED2-1281D40B9292}"/>
              </a:ext>
            </a:extLst>
          </p:cNvPr>
          <p:cNvPicPr>
            <a:picLocks noChangeAspect="1"/>
          </p:cNvPicPr>
          <p:nvPr userDrawn="1"/>
        </p:nvPicPr>
        <p:blipFill>
          <a:blip r:embed="rId2"/>
          <a:srcRect/>
          <a:stretch/>
        </p:blipFill>
        <p:spPr>
          <a:xfrm>
            <a:off x="7306965" y="4141099"/>
            <a:ext cx="1716116" cy="623309"/>
          </a:xfrm>
          <a:prstGeom prst="rect">
            <a:avLst/>
          </a:prstGeom>
          <a:noFill/>
        </p:spPr>
      </p:pic>
    </p:spTree>
    <p:extLst>
      <p:ext uri="{BB962C8B-B14F-4D97-AF65-F5344CB8AC3E}">
        <p14:creationId xmlns:p14="http://schemas.microsoft.com/office/powerpoint/2010/main" val="1049993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4461100" y="3583400"/>
            <a:ext cx="3967800" cy="10251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dirty="0"/>
          </a:p>
        </p:txBody>
      </p:sp>
    </p:spTree>
    <p:extLst>
      <p:ext uri="{BB962C8B-B14F-4D97-AF65-F5344CB8AC3E}">
        <p14:creationId xmlns:p14="http://schemas.microsoft.com/office/powerpoint/2010/main" val="301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a:blip r:embed="rId27">
            <a:alphaModFix/>
          </a:blip>
          <a:stretch>
            <a:fillRect/>
          </a:stretch>
        </a:blipFill>
        <a:effectLst/>
      </p:bgPr>
    </p:bg>
    <p:spTree>
      <p:nvGrpSpPr>
        <p:cNvPr id="1" name="Shape 5"/>
        <p:cNvGrpSpPr/>
        <p:nvPr/>
      </p:nvGrpSpPr>
      <p:grpSpPr>
        <a:xfrm>
          <a:off x="0" y="0"/>
          <a:ext cx="0" cy="0"/>
          <a:chOff x="0" y="0"/>
          <a:chExt cx="0" cy="0"/>
        </a:xfrm>
      </p:grpSpPr>
      <p:sp>
        <p:nvSpPr>
          <p:cNvPr id="2" name="Title Placeholder 1">
            <a:extLst>
              <a:ext uri="{FF2B5EF4-FFF2-40B4-BE49-F238E27FC236}">
                <a16:creationId xmlns:a16="http://schemas.microsoft.com/office/drawing/2014/main" id="{F4B65244-CA02-6299-6AD1-1C1249C9F811}"/>
              </a:ext>
            </a:extLst>
          </p:cNvPr>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988860B-F020-BC20-0121-AA7470A48202}"/>
              </a:ext>
            </a:extLst>
          </p:cNvPr>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 1</a:t>
            </a:r>
          </a:p>
        </p:txBody>
      </p:sp>
    </p:spTree>
    <p:extLst>
      <p:ext uri="{BB962C8B-B14F-4D97-AF65-F5344CB8AC3E}">
        <p14:creationId xmlns:p14="http://schemas.microsoft.com/office/powerpoint/2010/main" val="3824295893"/>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200" b="1"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1pPr>
      <a:lvl2pPr marR="0" lvl="1"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2pPr>
      <a:lvl3pPr marR="0" lvl="2"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3pPr>
      <a:lvl4pPr marR="0" lvl="3" algn="l" rtl="0">
        <a:lnSpc>
          <a:spcPct val="100000"/>
        </a:lnSpc>
        <a:spcBef>
          <a:spcPts val="0"/>
        </a:spcBef>
        <a:spcAft>
          <a:spcPts val="0"/>
        </a:spcAft>
        <a:buClr>
          <a:srgbClr val="000000"/>
        </a:buClr>
        <a:buFont typeface="Arial"/>
        <a:defRPr sz="1800" b="0" i="0" u="none" strike="noStrike" cap="none">
          <a:solidFill>
            <a:srgbClr val="004990"/>
          </a:solidFill>
          <a:latin typeface="Garamond" panose="02020404030301010803" pitchFamily="18" charset="0"/>
          <a:ea typeface="Garamond" panose="02020404030301010803" pitchFamily="18" charset="0"/>
          <a:cs typeface="Arial"/>
          <a:sym typeface="Arial"/>
        </a:defRPr>
      </a:lvl4pPr>
      <a:lvl5pPr marR="0" lvl="4" algn="l" rtl="0">
        <a:lnSpc>
          <a:spcPct val="100000"/>
        </a:lnSpc>
        <a:spcBef>
          <a:spcPts val="0"/>
        </a:spcBef>
        <a:spcAft>
          <a:spcPts val="0"/>
        </a:spcAft>
        <a:buClr>
          <a:srgbClr val="000000"/>
        </a:buClr>
        <a:buFont typeface="Arial"/>
        <a:defRPr lang="en-US" sz="1800" b="0" i="0" u="none" strike="noStrike" cap="none" dirty="0" smtClean="0">
          <a:solidFill>
            <a:srgbClr val="004990"/>
          </a:solidFill>
          <a:latin typeface="Garamond" panose="02020404030301010803" pitchFamily="18" charset="0"/>
          <a:ea typeface="Garamond" panose="02020404030301010803" pitchFamily="18" charset="0"/>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hyperlink" Target="http://www.homes.com/property/1620-gibson-ave-clovis-ca-93611/id-100012013697/"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5.xml"/><Relationship Id="rId1" Type="http://schemas.openxmlformats.org/officeDocument/2006/relationships/video" Target="https://player.vimeo.com/video/794691524?h=ddba23b11f&amp;amp;app_id=122963" TargetMode="Externa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4" name="Picture 3">
            <a:extLst>
              <a:ext uri="{FF2B5EF4-FFF2-40B4-BE49-F238E27FC236}">
                <a16:creationId xmlns:a16="http://schemas.microsoft.com/office/drawing/2014/main" id="{43F05BA7-89D8-144F-95CC-CCE6D0BE7786}"/>
              </a:ext>
            </a:extLst>
          </p:cNvPr>
          <p:cNvPicPr>
            <a:picLocks noChangeAspect="1"/>
          </p:cNvPicPr>
          <p:nvPr/>
        </p:nvPicPr>
        <p:blipFill>
          <a:blip r:embed="rId3"/>
          <a:srcRect/>
          <a:stretch/>
        </p:blipFill>
        <p:spPr>
          <a:xfrm>
            <a:off x="1107281" y="1313331"/>
            <a:ext cx="6929437" cy="25168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8AA2B-ABB1-DEA2-A362-1E4BBD1F0600}"/>
              </a:ext>
            </a:extLst>
          </p:cNvPr>
          <p:cNvSpPr>
            <a:spLocks noGrp="1"/>
          </p:cNvSpPr>
          <p:nvPr>
            <p:ph type="ctrTitle"/>
          </p:nvPr>
        </p:nvSpPr>
        <p:spPr>
          <a:xfrm>
            <a:off x="2430025" y="1690475"/>
            <a:ext cx="4284000" cy="997800"/>
          </a:xfrm>
        </p:spPr>
        <p:txBody>
          <a:bodyPr wrap="square" anchor="ctr">
            <a:normAutofit/>
          </a:bodyPr>
          <a:lstStyle/>
          <a:p>
            <a:r>
              <a:rPr lang="en-US" dirty="0"/>
              <a:t>End of Part I</a:t>
            </a:r>
          </a:p>
        </p:txBody>
      </p:sp>
    </p:spTree>
    <p:extLst>
      <p:ext uri="{BB962C8B-B14F-4D97-AF65-F5344CB8AC3E}">
        <p14:creationId xmlns:p14="http://schemas.microsoft.com/office/powerpoint/2010/main" val="4130951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8"/>
          <p:cNvSpPr txBox="1">
            <a:spLocks noGrp="1"/>
          </p:cNvSpPr>
          <p:nvPr>
            <p:ph type="ctrTitle"/>
          </p:nvPr>
        </p:nvSpPr>
        <p:spPr>
          <a:xfrm>
            <a:off x="387409" y="3738880"/>
            <a:ext cx="8369182" cy="51608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000" dirty="0"/>
              <a:t>Students are at the </a:t>
            </a:r>
            <a:br>
              <a:rPr lang="en-US" sz="4000" dirty="0"/>
            </a:br>
            <a:r>
              <a:rPr lang="en-US" sz="4000" dirty="0"/>
              <a:t>Center of Every Decision</a:t>
            </a:r>
          </a:p>
        </p:txBody>
      </p:sp>
      <p:pic>
        <p:nvPicPr>
          <p:cNvPr id="2" name="Picture 1" descr="Text&#10;&#10;Description automatically generated">
            <a:extLst>
              <a:ext uri="{FF2B5EF4-FFF2-40B4-BE49-F238E27FC236}">
                <a16:creationId xmlns:a16="http://schemas.microsoft.com/office/drawing/2014/main" id="{23C7505D-C06D-8E67-EDAE-5F2DF3125CC5}"/>
              </a:ext>
            </a:extLst>
          </p:cNvPr>
          <p:cNvPicPr>
            <a:picLocks noChangeAspect="1"/>
          </p:cNvPicPr>
          <p:nvPr/>
        </p:nvPicPr>
        <p:blipFill>
          <a:blip r:embed="rId3"/>
          <a:stretch>
            <a:fillRect/>
          </a:stretch>
        </p:blipFill>
        <p:spPr>
          <a:xfrm>
            <a:off x="1442201" y="695056"/>
            <a:ext cx="6259598" cy="2894346"/>
          </a:xfrm>
          <a:prstGeom prst="rect">
            <a:avLst/>
          </a:prstGeom>
        </p:spPr>
      </p:pic>
      <p:sp>
        <p:nvSpPr>
          <p:cNvPr id="4" name="TextBox 3">
            <a:extLst>
              <a:ext uri="{FF2B5EF4-FFF2-40B4-BE49-F238E27FC236}">
                <a16:creationId xmlns:a16="http://schemas.microsoft.com/office/drawing/2014/main" id="{B7F576D2-D9CE-9799-FC37-6BB095368F9D}"/>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
        <p:nvSpPr>
          <p:cNvPr id="6" name="TextBox 5">
            <a:extLst>
              <a:ext uri="{FF2B5EF4-FFF2-40B4-BE49-F238E27FC236}">
                <a16:creationId xmlns:a16="http://schemas.microsoft.com/office/drawing/2014/main" id="{F4BAF05D-2C01-0D6D-1E9C-805711544A70}"/>
              </a:ext>
            </a:extLst>
          </p:cNvPr>
          <p:cNvSpPr txBox="1"/>
          <p:nvPr/>
        </p:nvSpPr>
        <p:spPr>
          <a:xfrm>
            <a:off x="2266122" y="2410407"/>
            <a:ext cx="4659464" cy="307777"/>
          </a:xfrm>
          <a:prstGeom prst="rect">
            <a:avLst/>
          </a:prstGeom>
          <a:noFill/>
        </p:spPr>
        <p:txBody>
          <a:bodyPr wrap="square">
            <a:spAutoFit/>
          </a:bodyPr>
          <a:lstStyle/>
          <a:p>
            <a:r>
              <a:rPr lang="en-US" b="0" dirty="0">
                <a:effectLst/>
              </a:rPr>
              <a:t> </a:t>
            </a:r>
            <a:endParaRPr lang="en-US" dirty="0"/>
          </a:p>
        </p:txBody>
      </p:sp>
    </p:spTree>
    <p:extLst>
      <p:ext uri="{BB962C8B-B14F-4D97-AF65-F5344CB8AC3E}">
        <p14:creationId xmlns:p14="http://schemas.microsoft.com/office/powerpoint/2010/main" val="27305708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2196627" y="440009"/>
            <a:ext cx="4750746" cy="993775"/>
          </a:xfrm>
        </p:spPr>
        <p:txBody>
          <a:bodyPr>
            <a:normAutofit fontScale="90000"/>
          </a:bodyPr>
          <a:lstStyle/>
          <a:p>
            <a:r>
              <a:rPr lang="en-US" sz="2700" i="1" dirty="0"/>
              <a:t>“A Fair Break for Every Kid”</a:t>
            </a:r>
            <a:br>
              <a:rPr lang="en-US" sz="3600" i="1" dirty="0"/>
            </a:br>
            <a:r>
              <a:rPr lang="en-US" sz="3600" i="1" dirty="0"/>
              <a:t>			</a:t>
            </a:r>
            <a:r>
              <a:rPr lang="en-US" sz="2000" dirty="0"/>
              <a:t>Doc’s CHARGE</a:t>
            </a:r>
            <a:endParaRPr lang="en-US" sz="27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a:xfrm>
            <a:off x="628650" y="1626005"/>
            <a:ext cx="7886700" cy="3262312"/>
          </a:xfrm>
        </p:spPr>
        <p:txBody>
          <a:bodyPr>
            <a:normAutofit/>
          </a:bodyPr>
          <a:lstStyle/>
          <a:p>
            <a:r>
              <a:rPr lang="en-US" sz="2400" dirty="0"/>
              <a:t>Our philosophy is very simple: </a:t>
            </a:r>
            <a:r>
              <a:rPr lang="en-US" sz="2400" b="1" dirty="0"/>
              <a:t>A fair break for every kid</a:t>
            </a:r>
            <a:r>
              <a:rPr lang="en-US" sz="2400" dirty="0"/>
              <a:t>. We believe the school and the students belong to the people. If our community wants their children to read, write, do arithmetic, sing, dance, play in the band, or compete in forensics – whatever our community wants, we are going to do – but we’re going to do it first class.</a:t>
            </a:r>
          </a:p>
          <a:p>
            <a:endParaRPr lang="en-US" sz="2400" dirty="0"/>
          </a:p>
          <a:p>
            <a:endParaRPr lang="en-US" sz="2400" dirty="0"/>
          </a:p>
        </p:txBody>
      </p:sp>
    </p:spTree>
    <p:extLst>
      <p:ext uri="{BB962C8B-B14F-4D97-AF65-F5344CB8AC3E}">
        <p14:creationId xmlns:p14="http://schemas.microsoft.com/office/powerpoint/2010/main" val="2716932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31248" y="-5851603"/>
            <a:ext cx="6281305" cy="4293483"/>
          </a:xfrm>
          <a:prstGeom prst="rect">
            <a:avLst/>
          </a:prstGeom>
        </p:spPr>
        <p:txBody>
          <a:bodyPr wrap="square">
            <a:spAutoFit/>
          </a:bodyPr>
          <a:lstStyle/>
          <a:p>
            <a:r>
              <a:rPr lang="en-US" sz="1050" dirty="0"/>
              <a:t>Doc’s Charge</a:t>
            </a:r>
          </a:p>
          <a:p>
            <a:endParaRPr lang="en-US" sz="1050" dirty="0"/>
          </a:p>
          <a:p>
            <a:r>
              <a:rPr lang="en-US" sz="1050" dirty="0"/>
              <a:t>	We believe in high standards in Clovis schools.  We believe competition is an ingredient of high standards and an important motivational tool.  We recognize three levels of competition.  First, we want you to make sure that all of our students learn to compete against themselves; that’s the toughest competition of all.  Second, we want you to encourage our students to compete in specialty areas to help them build on their strengths and overcome their weaknesses, because that’s the way they get jobs and that’s the way they have to perform in life.  Third, we want to you to teach our students to work in groups and to compete in groups because we think that students who can’t work in groups are going to have trouble in tomorrow’s world.</a:t>
            </a:r>
          </a:p>
          <a:p>
            <a:r>
              <a:rPr lang="en-US" sz="1050" dirty="0"/>
              <a:t>	Competition does not start with schooling.  Competition starts with little children just wanting to play – to catch or hit or kick a ball.  Eventually, they learn a few skills and all of a sudden one of them looks at the others and says hey, let’s keep score.  Now they’re interested in winning and losing, which is mostly what life’s all about.</a:t>
            </a:r>
          </a:p>
          <a:p>
            <a:r>
              <a:rPr lang="en-US" sz="1050" dirty="0"/>
              <a:t>	While you are working with our children in Clovis we want you to remember the heart of the Clovis program:  We want you to teach students to win with class and to lose with dignity.  But we also want you to teach them that there is a lot more to being a winner than the final game score.  We want you to teach them to root for their team to win, not for their other team to lose.  We want you to teach our kids what to do when they lose.  We want you to get them off their duffs and get them back in the fight.  Don’t you let them give up.  And if we can teach them not to be quitters by the time they finish the twelfth grade in the Clovis schools, they will probably make it through life.</a:t>
            </a:r>
          </a:p>
          <a:p>
            <a:r>
              <a:rPr lang="en-US" sz="1050" dirty="0"/>
              <a:t>	Our philosophy is very simple:  A fair break for every kid.  We believe the schools and the students belong to the people.  If our community wants their children to read, write, do arithmetic, sing, dance, play in the band, or compete in forensics – whatever our community wants, we are going to do – but we’re going to do it first class.</a:t>
            </a:r>
          </a:p>
          <a:p>
            <a:endParaRPr lang="en-US" sz="1050" dirty="0"/>
          </a:p>
        </p:txBody>
      </p:sp>
      <p:sp>
        <p:nvSpPr>
          <p:cNvPr id="2" name="Title 1">
            <a:extLst>
              <a:ext uri="{FF2B5EF4-FFF2-40B4-BE49-F238E27FC236}">
                <a16:creationId xmlns:a16="http://schemas.microsoft.com/office/drawing/2014/main" id="{79B74C75-0889-45BF-A807-9A2C7CFE6A06}"/>
              </a:ext>
            </a:extLst>
          </p:cNvPr>
          <p:cNvSpPr>
            <a:spLocks noGrp="1"/>
          </p:cNvSpPr>
          <p:nvPr>
            <p:ph type="title"/>
          </p:nvPr>
        </p:nvSpPr>
        <p:spPr/>
        <p:txBody>
          <a:bodyPr>
            <a:normAutofit fontScale="90000"/>
          </a:bodyPr>
          <a:lstStyle/>
          <a:p>
            <a:pPr algn="ctr"/>
            <a:br>
              <a:rPr lang="en-US" sz="3300" dirty="0"/>
            </a:br>
            <a:r>
              <a:rPr lang="en-US" sz="3000" dirty="0"/>
              <a:t>Students are at the Center of Every Decision</a:t>
            </a:r>
            <a:br>
              <a:rPr lang="en-US" sz="3000" dirty="0"/>
            </a:br>
            <a:r>
              <a:rPr lang="en-US" sz="3000" dirty="0"/>
              <a:t>Values</a:t>
            </a:r>
            <a:br>
              <a:rPr lang="en-US" sz="3300" dirty="0"/>
            </a:br>
            <a:br>
              <a:rPr lang="en-US" sz="3300" dirty="0"/>
            </a:br>
            <a:endParaRPr lang="en-US" b="1" dirty="0"/>
          </a:p>
        </p:txBody>
      </p:sp>
      <p:sp>
        <p:nvSpPr>
          <p:cNvPr id="10" name="Content Placeholder 9"/>
          <p:cNvSpPr>
            <a:spLocks noGrp="1"/>
          </p:cNvSpPr>
          <p:nvPr>
            <p:ph idx="1"/>
          </p:nvPr>
        </p:nvSpPr>
        <p:spPr/>
        <p:txBody>
          <a:bodyPr>
            <a:normAutofit lnSpcReduction="10000"/>
          </a:bodyPr>
          <a:lstStyle/>
          <a:p>
            <a:pPr marL="257175" indent="-257175" eaLnBrk="0" hangingPunct="0">
              <a:spcBef>
                <a:spcPts val="26"/>
              </a:spcBef>
              <a:buFont typeface="Symbol" panose="05050102010706020507" pitchFamily="18" charset="2"/>
              <a:buChar char=""/>
              <a:tabLst>
                <a:tab pos="385286" algn="l"/>
              </a:tabLst>
            </a:pPr>
            <a:endParaRPr lang="en-US" sz="1350" dirty="0">
              <a:ea typeface="Times New Roman" panose="02020603050405020304" pitchFamily="18" charset="0"/>
            </a:endParaRPr>
          </a:p>
          <a:p>
            <a:pPr algn="ctr"/>
            <a:r>
              <a:rPr lang="en-US" sz="2800" b="1" i="1" dirty="0"/>
              <a:t>“A fair break for every kid.”</a:t>
            </a:r>
          </a:p>
          <a:p>
            <a:pPr algn="ctr"/>
            <a:r>
              <a:rPr lang="en-US" sz="2000" dirty="0"/>
              <a:t>                                                                                                           Doc</a:t>
            </a:r>
            <a:br>
              <a:rPr lang="en-US" sz="2800" b="1" i="1" dirty="0"/>
            </a:br>
            <a:endParaRPr lang="en-US" sz="2800" b="1" i="1" dirty="0"/>
          </a:p>
          <a:p>
            <a:pPr marL="342900" indent="-342900">
              <a:buFont typeface="Arial" panose="020B0604020202020204" pitchFamily="34" charset="0"/>
              <a:buChar char="•"/>
            </a:pPr>
            <a:r>
              <a:rPr lang="en-US" sz="2800" b="1" dirty="0"/>
              <a:t>Never lose focus on our kids.</a:t>
            </a:r>
          </a:p>
          <a:p>
            <a:pPr marL="342900" indent="-342900">
              <a:buFont typeface="Arial" panose="020B0604020202020204" pitchFamily="34" charset="0"/>
              <a:buChar char="•"/>
            </a:pPr>
            <a:r>
              <a:rPr lang="en-US" sz="2800" b="1" dirty="0"/>
              <a:t>We do not give up.</a:t>
            </a:r>
          </a:p>
          <a:p>
            <a:pPr marL="342900" indent="-342900">
              <a:buFont typeface="Arial" panose="020B0604020202020204" pitchFamily="34" charset="0"/>
              <a:buChar char="•"/>
            </a:pPr>
            <a:r>
              <a:rPr lang="en-US" sz="2800" b="1" dirty="0"/>
              <a:t>All means ALL.</a:t>
            </a:r>
            <a:endParaRPr lang="en-US" sz="2800" b="1" dirty="0">
              <a:ea typeface="Times New Roman" panose="02020603050405020304" pitchFamily="18" charset="0"/>
            </a:endParaRPr>
          </a:p>
          <a:p>
            <a:pPr fontAlgn="ctr"/>
            <a:r>
              <a:rPr lang="en-US" dirty="0"/>
              <a:t> </a:t>
            </a:r>
            <a:br>
              <a:rPr lang="en-US" b="1" dirty="0">
                <a:hlinkClick r:id="rId3">
                  <a:extLst>
                    <a:ext uri="{A12FA001-AC4F-418D-AE19-62706E023703}">
                      <ahyp:hlinkClr xmlns:ahyp="http://schemas.microsoft.com/office/drawing/2018/hyperlinkcolor" val="tx"/>
                    </a:ext>
                  </a:extLst>
                </a:hlinkClick>
              </a:rPr>
            </a:br>
            <a:endParaRPr lang="en-US" dirty="0"/>
          </a:p>
        </p:txBody>
      </p:sp>
    </p:spTree>
    <p:extLst>
      <p:ext uri="{BB962C8B-B14F-4D97-AF65-F5344CB8AC3E}">
        <p14:creationId xmlns:p14="http://schemas.microsoft.com/office/powerpoint/2010/main" val="2591216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a:xfrm>
            <a:off x="1908026" y="138889"/>
            <a:ext cx="5327948" cy="977900"/>
          </a:xfrm>
        </p:spPr>
        <p:txBody>
          <a:bodyPr>
            <a:normAutofit/>
          </a:bodyPr>
          <a:lstStyle/>
          <a:p>
            <a:pPr algn="ctr">
              <a:lnSpc>
                <a:spcPct val="90000"/>
              </a:lnSpc>
            </a:pPr>
            <a:r>
              <a:rPr lang="en-US" sz="2775" i="1" dirty="0"/>
              <a:t>“A Fair Break for Every Kid”</a:t>
            </a:r>
            <a:br>
              <a:rPr lang="en-US" sz="2775" i="1" dirty="0"/>
            </a:br>
            <a:r>
              <a:rPr lang="en-US" sz="2775" i="1" dirty="0"/>
              <a:t>			</a:t>
            </a:r>
            <a:r>
              <a:rPr lang="en-US" sz="2000" dirty="0"/>
              <a:t>Doc’s Charge</a:t>
            </a:r>
            <a:endParaRPr lang="en-US" sz="2775" dirty="0"/>
          </a:p>
        </p:txBody>
      </p:sp>
      <p:pic>
        <p:nvPicPr>
          <p:cNvPr id="1026" name="Picture 2" descr="Steve Ward">
            <a:extLst>
              <a:ext uri="{FF2B5EF4-FFF2-40B4-BE49-F238E27FC236}">
                <a16:creationId xmlns:a16="http://schemas.microsoft.com/office/drawing/2014/main" id="{D42E49BD-929B-B91D-8DB0-2B7F1A58BB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786" t="7868" r="-1674" b="292"/>
          <a:stretch/>
        </p:blipFill>
        <p:spPr bwMode="auto">
          <a:xfrm>
            <a:off x="1012615" y="1116789"/>
            <a:ext cx="2659299" cy="265796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1210D53F-7919-7073-6BBE-0D62413642B2}"/>
              </a:ext>
            </a:extLst>
          </p:cNvPr>
          <p:cNvSpPr txBox="1"/>
          <p:nvPr/>
        </p:nvSpPr>
        <p:spPr>
          <a:xfrm>
            <a:off x="1472925" y="3783203"/>
            <a:ext cx="1407001" cy="400110"/>
          </a:xfrm>
          <a:prstGeom prst="rect">
            <a:avLst/>
          </a:prstGeom>
          <a:noFill/>
        </p:spPr>
        <p:txBody>
          <a:bodyPr wrap="square">
            <a:spAutoFit/>
          </a:bodyPr>
          <a:lstStyle/>
          <a:p>
            <a:r>
              <a:rPr lang="en-US" sz="2000" dirty="0">
                <a:solidFill>
                  <a:srgbClr val="004990"/>
                </a:solidFill>
                <a:latin typeface="Garamond" panose="02020404030301010803" pitchFamily="18" charset="0"/>
              </a:rPr>
              <a:t>Steve Ward</a:t>
            </a:r>
          </a:p>
        </p:txBody>
      </p:sp>
      <p:pic>
        <p:nvPicPr>
          <p:cNvPr id="9" name="Picture 8" descr="A grey silhouette of a person&#10;&#10;Description automatically generated with low confidence">
            <a:extLst>
              <a:ext uri="{FF2B5EF4-FFF2-40B4-BE49-F238E27FC236}">
                <a16:creationId xmlns:a16="http://schemas.microsoft.com/office/drawing/2014/main" id="{03065DD3-EC60-20F1-2D32-C21E605E09AB}"/>
              </a:ext>
            </a:extLst>
          </p:cNvPr>
          <p:cNvPicPr>
            <a:picLocks noChangeAspect="1"/>
          </p:cNvPicPr>
          <p:nvPr/>
        </p:nvPicPr>
        <p:blipFill>
          <a:blip r:embed="rId4"/>
          <a:stretch>
            <a:fillRect/>
          </a:stretch>
        </p:blipFill>
        <p:spPr>
          <a:xfrm>
            <a:off x="5340484" y="1116789"/>
            <a:ext cx="2659299" cy="2659299"/>
          </a:xfrm>
          <a:prstGeom prst="rect">
            <a:avLst/>
          </a:prstGeom>
        </p:spPr>
      </p:pic>
      <p:sp>
        <p:nvSpPr>
          <p:cNvPr id="10" name="TextBox 9">
            <a:extLst>
              <a:ext uri="{FF2B5EF4-FFF2-40B4-BE49-F238E27FC236}">
                <a16:creationId xmlns:a16="http://schemas.microsoft.com/office/drawing/2014/main" id="{D9AC963B-2300-DE7F-CF3A-99CEA3414BDC}"/>
              </a:ext>
            </a:extLst>
          </p:cNvPr>
          <p:cNvSpPr txBox="1"/>
          <p:nvPr/>
        </p:nvSpPr>
        <p:spPr>
          <a:xfrm>
            <a:off x="5340484" y="3783203"/>
            <a:ext cx="2659299" cy="400110"/>
          </a:xfrm>
          <a:prstGeom prst="rect">
            <a:avLst/>
          </a:prstGeom>
          <a:noFill/>
        </p:spPr>
        <p:txBody>
          <a:bodyPr wrap="square">
            <a:spAutoFit/>
          </a:bodyPr>
          <a:lstStyle/>
          <a:p>
            <a:pPr algn="ctr"/>
            <a:r>
              <a:rPr lang="en-US" sz="2000" dirty="0">
                <a:solidFill>
                  <a:srgbClr val="004990"/>
                </a:solidFill>
                <a:latin typeface="Garamond" panose="02020404030301010803" pitchFamily="18" charset="0"/>
              </a:rPr>
              <a:t>Your Choice</a:t>
            </a:r>
          </a:p>
        </p:txBody>
      </p:sp>
    </p:spTree>
    <p:extLst>
      <p:ext uri="{BB962C8B-B14F-4D97-AF65-F5344CB8AC3E}">
        <p14:creationId xmlns:p14="http://schemas.microsoft.com/office/powerpoint/2010/main" val="2871585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fontScale="90000"/>
          </a:bodyPr>
          <a:lstStyle/>
          <a:p>
            <a:br>
              <a:rPr lang="en-US" dirty="0"/>
            </a:br>
            <a:r>
              <a:rPr lang="en-US" dirty="0"/>
              <a:t>Never lose focus on our kids…</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pPr marR="91916">
              <a:lnSpc>
                <a:spcPct val="115000"/>
              </a:lnSpc>
            </a:pPr>
            <a:r>
              <a:rPr lang="en-US" sz="2000" dirty="0">
                <a:effectLst/>
                <a:ea typeface="Courier New" panose="02070309020205020404" pitchFamily="49" charset="0"/>
              </a:rPr>
              <a:t>"When</a:t>
            </a:r>
            <a:r>
              <a:rPr lang="en-US" sz="2000" spc="-83" dirty="0">
                <a:ea typeface="Courier New" panose="02070309020205020404" pitchFamily="49" charset="0"/>
              </a:rPr>
              <a:t> </a:t>
            </a:r>
            <a:r>
              <a:rPr lang="en-US" sz="2000" dirty="0">
                <a:effectLst/>
                <a:ea typeface="Courier New" panose="02070309020205020404" pitchFamily="49" charset="0"/>
              </a:rPr>
              <a:t>I</a:t>
            </a:r>
            <a:r>
              <a:rPr lang="en-US" sz="2000" spc="-116" dirty="0">
                <a:ea typeface="Courier New" panose="02070309020205020404" pitchFamily="49" charset="0"/>
              </a:rPr>
              <a:t> </a:t>
            </a:r>
            <a:r>
              <a:rPr lang="en-US" sz="2000" dirty="0">
                <a:effectLst/>
                <a:ea typeface="Courier New" panose="02070309020205020404" pitchFamily="49" charset="0"/>
              </a:rPr>
              <a:t>started</a:t>
            </a:r>
            <a:r>
              <a:rPr lang="en-US" sz="2000" spc="-49" dirty="0">
                <a:ea typeface="Courier New" panose="02070309020205020404" pitchFamily="49" charset="0"/>
              </a:rPr>
              <a:t> </a:t>
            </a:r>
            <a:r>
              <a:rPr lang="en-US" sz="2000" dirty="0">
                <a:effectLst/>
                <a:ea typeface="Courier New" panose="02070309020205020404" pitchFamily="49" charset="0"/>
              </a:rPr>
              <a:t>the</a:t>
            </a:r>
            <a:r>
              <a:rPr lang="en-US" sz="2000" spc="-113" dirty="0">
                <a:ea typeface="Courier New" panose="02070309020205020404" pitchFamily="49" charset="0"/>
              </a:rPr>
              <a:t> “</a:t>
            </a:r>
            <a:r>
              <a:rPr lang="en-US" sz="2000" dirty="0">
                <a:effectLst/>
                <a:ea typeface="Courier New" panose="02070309020205020404" pitchFamily="49" charset="0"/>
              </a:rPr>
              <a:t>War</a:t>
            </a:r>
            <a:r>
              <a:rPr lang="en-US" sz="2000" spc="-113" dirty="0">
                <a:ea typeface="Courier New" panose="02070309020205020404" pitchFamily="49" charset="0"/>
              </a:rPr>
              <a:t> </a:t>
            </a:r>
            <a:r>
              <a:rPr lang="en-US" sz="2000" dirty="0">
                <a:effectLst/>
                <a:ea typeface="Courier New" panose="02070309020205020404" pitchFamily="49" charset="0"/>
              </a:rPr>
              <a:t>on</a:t>
            </a:r>
            <a:r>
              <a:rPr lang="en-US" sz="2000" spc="-143" dirty="0">
                <a:ea typeface="Courier New" panose="02070309020205020404" pitchFamily="49" charset="0"/>
              </a:rPr>
              <a:t> </a:t>
            </a:r>
            <a:r>
              <a:rPr lang="en-US" sz="2000" dirty="0">
                <a:effectLst/>
                <a:ea typeface="Courier New" panose="02070309020205020404" pitchFamily="49" charset="0"/>
              </a:rPr>
              <a:t>Illiteracy”,</a:t>
            </a:r>
            <a:r>
              <a:rPr lang="en-US" sz="2000" spc="-4" dirty="0">
                <a:ea typeface="Courier New" panose="02070309020205020404" pitchFamily="49" charset="0"/>
              </a:rPr>
              <a:t> </a:t>
            </a:r>
            <a:r>
              <a:rPr lang="en-US" sz="2000" dirty="0">
                <a:effectLst/>
                <a:ea typeface="Courier New" panose="02070309020205020404" pitchFamily="49" charset="0"/>
              </a:rPr>
              <a:t>only</a:t>
            </a:r>
            <a:r>
              <a:rPr lang="en-US" sz="2000" spc="-109" dirty="0">
                <a:ea typeface="Courier New" panose="02070309020205020404" pitchFamily="49" charset="0"/>
              </a:rPr>
              <a:t> </a:t>
            </a:r>
            <a:r>
              <a:rPr lang="en-US" sz="2000" b="1" dirty="0">
                <a:effectLst/>
                <a:ea typeface="Courier New" panose="02070309020205020404" pitchFamily="49" charset="0"/>
              </a:rPr>
              <a:t>four out</a:t>
            </a:r>
            <a:r>
              <a:rPr lang="en-US" sz="2000" b="1" spc="-68" dirty="0">
                <a:ea typeface="Courier New" panose="02070309020205020404" pitchFamily="49" charset="0"/>
              </a:rPr>
              <a:t> </a:t>
            </a:r>
            <a:r>
              <a:rPr lang="en-US" sz="2000" b="1" dirty="0">
                <a:effectLst/>
                <a:ea typeface="Courier New" panose="02070309020205020404" pitchFamily="49" charset="0"/>
              </a:rPr>
              <a:t>of</a:t>
            </a:r>
            <a:r>
              <a:rPr lang="en-US" sz="2000" b="1" spc="-38" dirty="0">
                <a:ea typeface="Courier New" panose="02070309020205020404" pitchFamily="49" charset="0"/>
              </a:rPr>
              <a:t> </a:t>
            </a:r>
            <a:r>
              <a:rPr lang="en-US" sz="2000" b="1" dirty="0">
                <a:effectLst/>
                <a:ea typeface="Courier New" panose="02070309020205020404" pitchFamily="49" charset="0"/>
              </a:rPr>
              <a:t>every</a:t>
            </a:r>
            <a:r>
              <a:rPr lang="en-US" sz="2000" b="1" spc="-53" dirty="0">
                <a:ea typeface="Courier New" panose="02070309020205020404" pitchFamily="49" charset="0"/>
              </a:rPr>
              <a:t> </a:t>
            </a:r>
            <a:r>
              <a:rPr lang="en-US" sz="2000" b="1" dirty="0">
                <a:effectLst/>
                <a:ea typeface="Courier New" panose="02070309020205020404" pitchFamily="49" charset="0"/>
              </a:rPr>
              <a:t>ten</a:t>
            </a:r>
            <a:r>
              <a:rPr lang="en-US" sz="2000" b="1" spc="-90" dirty="0">
                <a:ea typeface="Courier New" panose="02070309020205020404" pitchFamily="49" charset="0"/>
              </a:rPr>
              <a:t> </a:t>
            </a:r>
            <a:r>
              <a:rPr lang="en-US" sz="2000" dirty="0">
                <a:effectLst/>
                <a:ea typeface="Courier New" panose="02070309020205020404" pitchFamily="49" charset="0"/>
              </a:rPr>
              <a:t>eighth</a:t>
            </a:r>
            <a:r>
              <a:rPr lang="en-US" sz="2000" spc="-79" dirty="0">
                <a:ea typeface="Courier New" panose="02070309020205020404" pitchFamily="49" charset="0"/>
              </a:rPr>
              <a:t> </a:t>
            </a:r>
            <a:r>
              <a:rPr lang="en-US" sz="2000" dirty="0">
                <a:effectLst/>
                <a:ea typeface="Courier New" panose="02070309020205020404" pitchFamily="49" charset="0"/>
              </a:rPr>
              <a:t>grade</a:t>
            </a:r>
            <a:r>
              <a:rPr lang="en-US" sz="2000" spc="-68" dirty="0">
                <a:ea typeface="Courier New" panose="02070309020205020404" pitchFamily="49" charset="0"/>
              </a:rPr>
              <a:t> </a:t>
            </a:r>
            <a:r>
              <a:rPr lang="en-US" sz="2000" dirty="0">
                <a:effectLst/>
                <a:ea typeface="Courier New" panose="02070309020205020404" pitchFamily="49" charset="0"/>
              </a:rPr>
              <a:t>kids</a:t>
            </a:r>
            <a:r>
              <a:rPr lang="en-US" sz="2000" spc="-71" dirty="0">
                <a:ea typeface="Courier New" panose="02070309020205020404" pitchFamily="49" charset="0"/>
              </a:rPr>
              <a:t> </a:t>
            </a:r>
            <a:r>
              <a:rPr lang="en-US" sz="2000" dirty="0">
                <a:effectLst/>
                <a:ea typeface="Courier New" panose="02070309020205020404" pitchFamily="49" charset="0"/>
              </a:rPr>
              <a:t>who</a:t>
            </a:r>
            <a:r>
              <a:rPr lang="en-US" sz="2000" spc="-83" dirty="0">
                <a:ea typeface="Courier New" panose="02070309020205020404" pitchFamily="49" charset="0"/>
              </a:rPr>
              <a:t> </a:t>
            </a:r>
            <a:r>
              <a:rPr lang="en-US" sz="2000" dirty="0">
                <a:effectLst/>
                <a:ea typeface="Courier New" panose="02070309020205020404" pitchFamily="49" charset="0"/>
              </a:rPr>
              <a:t>went</a:t>
            </a:r>
            <a:r>
              <a:rPr lang="en-US" sz="2000" spc="-86" dirty="0">
                <a:ea typeface="Courier New" panose="02070309020205020404" pitchFamily="49" charset="0"/>
              </a:rPr>
              <a:t> </a:t>
            </a:r>
            <a:r>
              <a:rPr lang="en-US" sz="2000" dirty="0">
                <a:effectLst/>
                <a:ea typeface="Courier New" panose="02070309020205020404" pitchFamily="49" charset="0"/>
              </a:rPr>
              <a:t>to </a:t>
            </a:r>
            <a:r>
              <a:rPr lang="en-US" sz="2000" spc="-8" dirty="0">
                <a:ea typeface="Courier New" panose="02070309020205020404" pitchFamily="49" charset="0"/>
              </a:rPr>
              <a:t>Clovis</a:t>
            </a:r>
            <a:r>
              <a:rPr lang="en-US" sz="2000" spc="-135" dirty="0">
                <a:ea typeface="Courier New" panose="02070309020205020404" pitchFamily="49" charset="0"/>
              </a:rPr>
              <a:t> </a:t>
            </a:r>
            <a:r>
              <a:rPr lang="en-US" sz="2000" spc="-8" dirty="0">
                <a:ea typeface="Courier New" panose="02070309020205020404" pitchFamily="49" charset="0"/>
              </a:rPr>
              <a:t>High</a:t>
            </a:r>
            <a:r>
              <a:rPr lang="en-US" sz="2000" spc="-135" dirty="0">
                <a:ea typeface="Courier New" panose="02070309020205020404" pitchFamily="49" charset="0"/>
              </a:rPr>
              <a:t> </a:t>
            </a:r>
            <a:r>
              <a:rPr lang="en-US" sz="2000" spc="-8" dirty="0">
                <a:ea typeface="Courier New" panose="02070309020205020404" pitchFamily="49" charset="0"/>
              </a:rPr>
              <a:t>School</a:t>
            </a:r>
            <a:r>
              <a:rPr lang="en-US" sz="2000" spc="-120" dirty="0">
                <a:ea typeface="Courier New" panose="02070309020205020404" pitchFamily="49" charset="0"/>
              </a:rPr>
              <a:t> </a:t>
            </a:r>
            <a:r>
              <a:rPr lang="en-US" sz="2000" spc="-8" dirty="0">
                <a:ea typeface="Courier New" panose="02070309020205020404" pitchFamily="49" charset="0"/>
              </a:rPr>
              <a:t>could</a:t>
            </a:r>
            <a:r>
              <a:rPr lang="en-US" sz="2000" spc="-120" dirty="0">
                <a:ea typeface="Courier New" panose="02070309020205020404" pitchFamily="49" charset="0"/>
              </a:rPr>
              <a:t> </a:t>
            </a:r>
            <a:r>
              <a:rPr lang="en-US" sz="2000" spc="-8" dirty="0">
                <a:ea typeface="Courier New" panose="02070309020205020404" pitchFamily="49" charset="0"/>
              </a:rPr>
              <a:t>read</a:t>
            </a:r>
            <a:r>
              <a:rPr lang="en-US" sz="2000" spc="-120" dirty="0">
                <a:ea typeface="Courier New" panose="02070309020205020404" pitchFamily="49" charset="0"/>
              </a:rPr>
              <a:t> </a:t>
            </a:r>
            <a:r>
              <a:rPr lang="en-US" sz="2000" spc="-8" dirty="0">
                <a:ea typeface="Courier New" panose="02070309020205020404" pitchFamily="49" charset="0"/>
              </a:rPr>
              <a:t>the</a:t>
            </a:r>
            <a:r>
              <a:rPr lang="en-US" sz="2000" spc="-135" dirty="0">
                <a:ea typeface="Courier New" panose="02070309020205020404" pitchFamily="49" charset="0"/>
              </a:rPr>
              <a:t> </a:t>
            </a:r>
            <a:r>
              <a:rPr lang="en-US" sz="2000" spc="-8" dirty="0">
                <a:ea typeface="Courier New" panose="02070309020205020404" pitchFamily="49" charset="0"/>
              </a:rPr>
              <a:t>ninth – grade book. </a:t>
            </a:r>
            <a:r>
              <a:rPr lang="en-US" sz="2000" dirty="0">
                <a:effectLst/>
                <a:ea typeface="Courier New" panose="02070309020205020404" pitchFamily="49" charset="0"/>
              </a:rPr>
              <a:t>Do</a:t>
            </a:r>
            <a:r>
              <a:rPr lang="en-US" sz="2000" spc="-90" dirty="0">
                <a:ea typeface="Courier New" panose="02070309020205020404" pitchFamily="49" charset="0"/>
              </a:rPr>
              <a:t> </a:t>
            </a:r>
            <a:r>
              <a:rPr lang="en-US" sz="2000" dirty="0">
                <a:effectLst/>
                <a:ea typeface="Courier New" panose="02070309020205020404" pitchFamily="49" charset="0"/>
              </a:rPr>
              <a:t>you</a:t>
            </a:r>
            <a:r>
              <a:rPr lang="en-US" sz="2000" spc="-71" dirty="0">
                <a:ea typeface="Courier New" panose="02070309020205020404" pitchFamily="49" charset="0"/>
              </a:rPr>
              <a:t> </a:t>
            </a:r>
            <a:r>
              <a:rPr lang="en-US" sz="2000" dirty="0">
                <a:effectLst/>
                <a:ea typeface="Courier New" panose="02070309020205020404" pitchFamily="49" charset="0"/>
              </a:rPr>
              <a:t>think</a:t>
            </a:r>
            <a:r>
              <a:rPr lang="en-US" sz="2000" spc="-71" dirty="0">
                <a:ea typeface="Courier New" panose="02070309020205020404" pitchFamily="49" charset="0"/>
              </a:rPr>
              <a:t> </a:t>
            </a:r>
            <a:r>
              <a:rPr lang="en-US" sz="2000" dirty="0">
                <a:effectLst/>
                <a:ea typeface="Courier New" panose="02070309020205020404" pitchFamily="49" charset="0"/>
              </a:rPr>
              <a:t>that</a:t>
            </a:r>
            <a:r>
              <a:rPr lang="en-US" sz="2000" spc="-19" dirty="0">
                <a:ea typeface="Courier New" panose="02070309020205020404" pitchFamily="49" charset="0"/>
              </a:rPr>
              <a:t> </a:t>
            </a:r>
            <a:r>
              <a:rPr lang="en-US" sz="2000" dirty="0">
                <a:effectLst/>
                <a:ea typeface="Courier New" panose="02070309020205020404" pitchFamily="49" charset="0"/>
              </a:rPr>
              <a:t>is</a:t>
            </a:r>
            <a:r>
              <a:rPr lang="en-US" sz="2000" spc="-105" dirty="0">
                <a:ea typeface="Courier New" panose="02070309020205020404" pitchFamily="49" charset="0"/>
              </a:rPr>
              <a:t> </a:t>
            </a:r>
            <a:r>
              <a:rPr lang="en-US" sz="2000" dirty="0">
                <a:effectLst/>
                <a:ea typeface="Courier New" panose="02070309020205020404" pitchFamily="49" charset="0"/>
              </a:rPr>
              <a:t>worth</a:t>
            </a:r>
            <a:r>
              <a:rPr lang="en-US" sz="2000" spc="-60" dirty="0">
                <a:ea typeface="Courier New" panose="02070309020205020404" pitchFamily="49" charset="0"/>
              </a:rPr>
              <a:t> </a:t>
            </a:r>
            <a:r>
              <a:rPr lang="en-US" sz="2000" dirty="0">
                <a:effectLst/>
                <a:ea typeface="Courier New" panose="02070309020205020404" pitchFamily="49" charset="0"/>
              </a:rPr>
              <a:t>a</a:t>
            </a:r>
            <a:r>
              <a:rPr lang="en-US" sz="2000" spc="-120" dirty="0">
                <a:ea typeface="Courier New" panose="02070309020205020404" pitchFamily="49" charset="0"/>
              </a:rPr>
              <a:t> </a:t>
            </a:r>
            <a:r>
              <a:rPr lang="en-US" sz="2000" dirty="0">
                <a:effectLst/>
                <a:ea typeface="Courier New" panose="02070309020205020404" pitchFamily="49" charset="0"/>
              </a:rPr>
              <a:t>war?</a:t>
            </a:r>
            <a:r>
              <a:rPr lang="en-US" sz="2000" spc="300" dirty="0">
                <a:ea typeface="Courier New" panose="02070309020205020404" pitchFamily="49" charset="0"/>
              </a:rPr>
              <a:t> </a:t>
            </a:r>
            <a:r>
              <a:rPr lang="en-US" sz="2000" dirty="0">
                <a:effectLst/>
                <a:ea typeface="Courier New" panose="02070309020205020404" pitchFamily="49" charset="0"/>
              </a:rPr>
              <a:t>Would</a:t>
            </a:r>
            <a:r>
              <a:rPr lang="en-US" sz="2000" spc="-15" dirty="0">
                <a:ea typeface="Courier New" panose="02070309020205020404" pitchFamily="49" charset="0"/>
              </a:rPr>
              <a:t> </a:t>
            </a:r>
            <a:r>
              <a:rPr lang="en-US" sz="2000" dirty="0">
                <a:effectLst/>
                <a:ea typeface="Courier New" panose="02070309020205020404" pitchFamily="49" charset="0"/>
              </a:rPr>
              <a:t>you</a:t>
            </a:r>
            <a:r>
              <a:rPr lang="en-US" sz="2000" spc="-98" dirty="0">
                <a:ea typeface="Courier New" panose="02070309020205020404" pitchFamily="49" charset="0"/>
              </a:rPr>
              <a:t> </a:t>
            </a:r>
            <a:r>
              <a:rPr lang="en-US" sz="2000" dirty="0">
                <a:effectLst/>
                <a:ea typeface="Courier New" panose="02070309020205020404" pitchFamily="49" charset="0"/>
              </a:rPr>
              <a:t>call your</a:t>
            </a:r>
            <a:r>
              <a:rPr lang="en-US" sz="2000" spc="-23" dirty="0">
                <a:ea typeface="Courier New" panose="02070309020205020404" pitchFamily="49" charset="0"/>
              </a:rPr>
              <a:t> </a:t>
            </a:r>
            <a:r>
              <a:rPr lang="en-US" sz="2000" b="1" dirty="0">
                <a:effectLst/>
                <a:ea typeface="Courier New" panose="02070309020205020404" pitchFamily="49" charset="0"/>
              </a:rPr>
              <a:t>instructional units</a:t>
            </a:r>
            <a:r>
              <a:rPr lang="en-US" sz="2000" b="1" spc="-38" dirty="0">
                <a:ea typeface="Courier New" panose="02070309020205020404" pitchFamily="49" charset="0"/>
              </a:rPr>
              <a:t> </a:t>
            </a:r>
            <a:r>
              <a:rPr lang="en-US" sz="2000" b="1" dirty="0">
                <a:effectLst/>
                <a:ea typeface="Courier New" panose="02070309020205020404" pitchFamily="49" charset="0"/>
              </a:rPr>
              <a:t>'attack units'?!</a:t>
            </a:r>
            <a:r>
              <a:rPr lang="en-US" sz="2000" b="1" spc="300" dirty="0">
                <a:ea typeface="Courier New" panose="02070309020205020404" pitchFamily="49" charset="0"/>
              </a:rPr>
              <a:t> </a:t>
            </a:r>
            <a:r>
              <a:rPr lang="en-US" sz="2000" dirty="0">
                <a:effectLst/>
                <a:ea typeface="Courier New" panose="02070309020205020404" pitchFamily="49" charset="0"/>
              </a:rPr>
              <a:t>Now,</a:t>
            </a:r>
            <a:r>
              <a:rPr lang="en-US" sz="2000" spc="-19" dirty="0">
                <a:ea typeface="Courier New" panose="02070309020205020404" pitchFamily="49" charset="0"/>
              </a:rPr>
              <a:t> </a:t>
            </a:r>
            <a:r>
              <a:rPr lang="en-US" sz="2000" dirty="0">
                <a:effectLst/>
                <a:ea typeface="Courier New" panose="02070309020205020404" pitchFamily="49" charset="0"/>
              </a:rPr>
              <a:t>eight to</a:t>
            </a:r>
            <a:r>
              <a:rPr lang="en-US" sz="2000" spc="-105" dirty="0">
                <a:ea typeface="Courier New" panose="02070309020205020404" pitchFamily="49" charset="0"/>
              </a:rPr>
              <a:t> </a:t>
            </a:r>
            <a:r>
              <a:rPr lang="en-US" sz="2000" dirty="0">
                <a:effectLst/>
                <a:ea typeface="Courier New" panose="02070309020205020404" pitchFamily="49" charset="0"/>
              </a:rPr>
              <a:t>nine</a:t>
            </a:r>
            <a:r>
              <a:rPr lang="en-US" sz="2000" spc="-56" dirty="0">
                <a:ea typeface="Courier New" panose="02070309020205020404" pitchFamily="49" charset="0"/>
              </a:rPr>
              <a:t> </a:t>
            </a:r>
            <a:r>
              <a:rPr lang="en-US" sz="2000" dirty="0">
                <a:effectLst/>
                <a:ea typeface="Courier New" panose="02070309020205020404" pitchFamily="49" charset="0"/>
              </a:rPr>
              <a:t>of</a:t>
            </a:r>
            <a:r>
              <a:rPr lang="en-US" sz="2000" spc="-41" dirty="0">
                <a:ea typeface="Courier New" panose="02070309020205020404" pitchFamily="49" charset="0"/>
              </a:rPr>
              <a:t> </a:t>
            </a:r>
            <a:r>
              <a:rPr lang="en-US" sz="2000" dirty="0">
                <a:effectLst/>
                <a:ea typeface="Courier New" panose="02070309020205020404" pitchFamily="49" charset="0"/>
              </a:rPr>
              <a:t>every</a:t>
            </a:r>
            <a:r>
              <a:rPr lang="en-US" sz="2000" spc="-30" dirty="0">
                <a:ea typeface="Courier New" panose="02070309020205020404" pitchFamily="49" charset="0"/>
              </a:rPr>
              <a:t> </a:t>
            </a:r>
            <a:r>
              <a:rPr lang="en-US" sz="2000" dirty="0">
                <a:effectLst/>
                <a:ea typeface="Courier New" panose="02070309020205020404" pitchFamily="49" charset="0"/>
              </a:rPr>
              <a:t>ten</a:t>
            </a:r>
            <a:r>
              <a:rPr lang="en-US" sz="2000" spc="-143" dirty="0">
                <a:ea typeface="Courier New" panose="02070309020205020404" pitchFamily="49" charset="0"/>
              </a:rPr>
              <a:t> </a:t>
            </a:r>
            <a:r>
              <a:rPr lang="en-US" sz="2000" dirty="0">
                <a:effectLst/>
                <a:ea typeface="Courier New" panose="02070309020205020404" pitchFamily="49" charset="0"/>
              </a:rPr>
              <a:t>kids</a:t>
            </a:r>
            <a:r>
              <a:rPr lang="en-US" sz="2000" spc="-71" dirty="0">
                <a:ea typeface="Courier New" panose="02070309020205020404" pitchFamily="49" charset="0"/>
              </a:rPr>
              <a:t> </a:t>
            </a:r>
            <a:r>
              <a:rPr lang="en-US" sz="2000" dirty="0">
                <a:effectLst/>
                <a:ea typeface="Courier New" panose="02070309020205020404" pitchFamily="49" charset="0"/>
              </a:rPr>
              <a:t>going</a:t>
            </a:r>
            <a:r>
              <a:rPr lang="en-US" sz="2000" spc="-109" dirty="0">
                <a:ea typeface="Courier New" panose="02070309020205020404" pitchFamily="49" charset="0"/>
              </a:rPr>
              <a:t> </a:t>
            </a:r>
            <a:r>
              <a:rPr lang="en-US" sz="2000" dirty="0">
                <a:effectLst/>
                <a:ea typeface="Courier New" panose="02070309020205020404" pitchFamily="49" charset="0"/>
              </a:rPr>
              <a:t>to</a:t>
            </a:r>
            <a:r>
              <a:rPr lang="en-US" sz="2000" spc="-86" dirty="0">
                <a:ea typeface="Courier New" panose="02070309020205020404" pitchFamily="49" charset="0"/>
              </a:rPr>
              <a:t> </a:t>
            </a:r>
            <a:r>
              <a:rPr lang="en-US" sz="2000" dirty="0">
                <a:effectLst/>
                <a:ea typeface="Courier New" panose="02070309020205020404" pitchFamily="49" charset="0"/>
              </a:rPr>
              <a:t>high</a:t>
            </a:r>
            <a:r>
              <a:rPr lang="en-US" sz="2000" spc="-101" dirty="0">
                <a:ea typeface="Courier New" panose="02070309020205020404" pitchFamily="49" charset="0"/>
              </a:rPr>
              <a:t> </a:t>
            </a:r>
            <a:r>
              <a:rPr lang="en-US" sz="2000" dirty="0">
                <a:effectLst/>
                <a:ea typeface="Courier New" panose="02070309020205020404" pitchFamily="49" charset="0"/>
              </a:rPr>
              <a:t>school</a:t>
            </a:r>
            <a:r>
              <a:rPr lang="en-US" sz="2000" spc="-64" dirty="0">
                <a:ea typeface="Courier New" panose="02070309020205020404" pitchFamily="49" charset="0"/>
              </a:rPr>
              <a:t> </a:t>
            </a:r>
            <a:r>
              <a:rPr lang="en-US" sz="2000" dirty="0">
                <a:effectLst/>
                <a:ea typeface="Courier New" panose="02070309020205020404" pitchFamily="49" charset="0"/>
              </a:rPr>
              <a:t>can read</a:t>
            </a:r>
            <a:r>
              <a:rPr lang="en-US" sz="2000" spc="-38" dirty="0">
                <a:ea typeface="Courier New" panose="02070309020205020404" pitchFamily="49" charset="0"/>
              </a:rPr>
              <a:t> </a:t>
            </a:r>
            <a:r>
              <a:rPr lang="en-US" sz="2000" dirty="0">
                <a:effectLst/>
                <a:ea typeface="Courier New" panose="02070309020205020404" pitchFamily="49" charset="0"/>
              </a:rPr>
              <a:t>the</a:t>
            </a:r>
            <a:r>
              <a:rPr lang="en-US" sz="2000" spc="-90" dirty="0">
                <a:ea typeface="Courier New" panose="02070309020205020404" pitchFamily="49" charset="0"/>
              </a:rPr>
              <a:t> </a:t>
            </a:r>
            <a:r>
              <a:rPr lang="en-US" sz="2000" dirty="0">
                <a:effectLst/>
                <a:ea typeface="Courier New" panose="02070309020205020404" pitchFamily="49" charset="0"/>
              </a:rPr>
              <a:t>ninth</a:t>
            </a:r>
            <a:r>
              <a:rPr lang="en-US" sz="2000" spc="-71" dirty="0">
                <a:ea typeface="Courier New" panose="02070309020205020404" pitchFamily="49" charset="0"/>
              </a:rPr>
              <a:t>-grade</a:t>
            </a:r>
            <a:r>
              <a:rPr lang="en-US" sz="2000" spc="-26" dirty="0">
                <a:ea typeface="Courier New" panose="02070309020205020404" pitchFamily="49" charset="0"/>
              </a:rPr>
              <a:t> </a:t>
            </a:r>
            <a:r>
              <a:rPr lang="en-US" sz="2000" dirty="0">
                <a:effectLst/>
                <a:ea typeface="Courier New" panose="02070309020205020404" pitchFamily="49" charset="0"/>
              </a:rPr>
              <a:t>book."</a:t>
            </a:r>
          </a:p>
          <a:p>
            <a:pPr marL="3227546" marR="227648">
              <a:lnSpc>
                <a:spcPct val="115000"/>
              </a:lnSpc>
            </a:pPr>
            <a:r>
              <a:rPr lang="en-US" sz="1600" dirty="0">
                <a:ea typeface="Courier New" panose="02070309020205020404" pitchFamily="49" charset="0"/>
              </a:rPr>
              <a:t>   Floyd</a:t>
            </a:r>
            <a:r>
              <a:rPr lang="en-US" sz="1600" spc="-124" dirty="0">
                <a:ea typeface="Courier New" panose="02070309020205020404" pitchFamily="49" charset="0"/>
              </a:rPr>
              <a:t> </a:t>
            </a:r>
            <a:r>
              <a:rPr lang="en-US" sz="1600" dirty="0">
                <a:ea typeface="Courier New" panose="02070309020205020404" pitchFamily="49" charset="0"/>
              </a:rPr>
              <a:t>B.</a:t>
            </a:r>
            <a:r>
              <a:rPr lang="en-US" sz="1600" spc="-120" dirty="0">
                <a:ea typeface="Courier New" panose="02070309020205020404" pitchFamily="49" charset="0"/>
              </a:rPr>
              <a:t> </a:t>
            </a:r>
            <a:r>
              <a:rPr lang="en-US" sz="1600" dirty="0">
                <a:ea typeface="Courier New" panose="02070309020205020404" pitchFamily="49" charset="0"/>
              </a:rPr>
              <a:t>Buchanan,</a:t>
            </a:r>
            <a:r>
              <a:rPr lang="en-US" sz="1600" spc="-113" dirty="0">
                <a:ea typeface="Courier New" panose="02070309020205020404" pitchFamily="49" charset="0"/>
              </a:rPr>
              <a:t> </a:t>
            </a:r>
            <a:r>
              <a:rPr lang="en-US" sz="1600" dirty="0">
                <a:ea typeface="Courier New" panose="02070309020205020404" pitchFamily="49" charset="0"/>
              </a:rPr>
              <a:t>Ed.D. Superintendent,</a:t>
            </a:r>
            <a:r>
              <a:rPr lang="en-US" sz="1600" spc="-23" dirty="0">
                <a:ea typeface="Courier New" panose="02070309020205020404" pitchFamily="49" charset="0"/>
              </a:rPr>
              <a:t> </a:t>
            </a:r>
            <a:r>
              <a:rPr lang="en-US" sz="1600" spc="-8" dirty="0">
                <a:ea typeface="Courier New" panose="02070309020205020404" pitchFamily="49" charset="0"/>
              </a:rPr>
              <a:t>C.U.S.D.</a:t>
            </a:r>
            <a:endParaRPr lang="en-US" sz="1600" dirty="0">
              <a:ea typeface="Courier New" panose="02070309020205020404" pitchFamily="49" charset="0"/>
            </a:endParaRPr>
          </a:p>
          <a:p>
            <a:endParaRPr lang="en-US" sz="2000" dirty="0"/>
          </a:p>
          <a:p>
            <a:endParaRPr lang="en-US" sz="2000" dirty="0"/>
          </a:p>
        </p:txBody>
      </p:sp>
    </p:spTree>
    <p:extLst>
      <p:ext uri="{BB962C8B-B14F-4D97-AF65-F5344CB8AC3E}">
        <p14:creationId xmlns:p14="http://schemas.microsoft.com/office/powerpoint/2010/main" val="382296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fontScale="90000"/>
          </a:bodyPr>
          <a:lstStyle/>
          <a:p>
            <a:br>
              <a:rPr lang="en-US" sz="2700" dirty="0"/>
            </a:br>
            <a:r>
              <a:rPr lang="en-US" sz="3975" dirty="0"/>
              <a:t>We do not give up.</a:t>
            </a:r>
            <a:br>
              <a:rPr lang="en-US" sz="2700" dirty="0"/>
            </a:br>
            <a:endParaRPr lang="en-US" sz="2700" dirty="0"/>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pPr>
              <a:spcBef>
                <a:spcPts val="300"/>
              </a:spcBef>
            </a:pPr>
            <a:r>
              <a:rPr lang="en-US" sz="2100" dirty="0">
                <a:ea typeface="Times New Roman" panose="02020603050405020304" pitchFamily="18" charset="0"/>
              </a:rPr>
              <a:t>“Doc was probably the precursor to no child left behind.” </a:t>
            </a:r>
            <a:r>
              <a:rPr lang="en-US" sz="2100" dirty="0">
                <a:ea typeface="Calibri" panose="020F0502020204030204" pitchFamily="34" charset="0"/>
              </a:rPr>
              <a:t>He approached education as if you are teaching your own child. </a:t>
            </a:r>
            <a:r>
              <a:rPr lang="en-US" sz="2100" b="1" dirty="0">
                <a:ea typeface="Calibri" panose="020F0502020204030204" pitchFamily="34" charset="0"/>
              </a:rPr>
              <a:t>You're not going to give up on any child. </a:t>
            </a:r>
            <a:r>
              <a:rPr lang="en-US" sz="2100" dirty="0">
                <a:ea typeface="Calibri" panose="020F0502020204030204" pitchFamily="34" charset="0"/>
              </a:rPr>
              <a:t>You're going to find support systems and strategies to help </a:t>
            </a:r>
            <a:r>
              <a:rPr lang="en-US" sz="2100" i="1" dirty="0">
                <a:ea typeface="Calibri" panose="020F0502020204030204" pitchFamily="34" charset="0"/>
              </a:rPr>
              <a:t>every child </a:t>
            </a:r>
            <a:r>
              <a:rPr lang="en-US" sz="2100" dirty="0">
                <a:ea typeface="Calibri" panose="020F0502020204030204" pitchFamily="34" charset="0"/>
              </a:rPr>
              <a:t>learn</a:t>
            </a:r>
            <a:r>
              <a:rPr lang="en-US" sz="2100" b="1" dirty="0">
                <a:ea typeface="Calibri" panose="020F0502020204030204" pitchFamily="34" charset="0"/>
              </a:rPr>
              <a:t>. </a:t>
            </a:r>
          </a:p>
          <a:p>
            <a:pPr algn="r"/>
            <a:br>
              <a:rPr lang="en-US" dirty="0">
                <a:ea typeface="Times New Roman" panose="02020603050405020304" pitchFamily="18" charset="0"/>
              </a:rPr>
            </a:br>
            <a:r>
              <a:rPr lang="en-US" dirty="0">
                <a:ea typeface="Times New Roman" panose="02020603050405020304" pitchFamily="18" charset="0"/>
              </a:rPr>
              <a:t>Dan Kaiser, Ed.D.</a:t>
            </a:r>
            <a:r>
              <a:rPr lang="en-US" dirty="0">
                <a:effectLst/>
                <a:ea typeface="Times New Roman" panose="02020603050405020304" pitchFamily="18" charset="0"/>
              </a:rPr>
              <a:t> </a:t>
            </a:r>
          </a:p>
          <a:p>
            <a:endParaRPr lang="en-US" sz="2100" dirty="0"/>
          </a:p>
        </p:txBody>
      </p:sp>
    </p:spTree>
    <p:extLst>
      <p:ext uri="{BB962C8B-B14F-4D97-AF65-F5344CB8AC3E}">
        <p14:creationId xmlns:p14="http://schemas.microsoft.com/office/powerpoint/2010/main" val="31980421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CD999-9CAE-E788-6BEB-06682DFE9A64}"/>
              </a:ext>
            </a:extLst>
          </p:cNvPr>
          <p:cNvSpPr>
            <a:spLocks noGrp="1"/>
          </p:cNvSpPr>
          <p:nvPr>
            <p:ph type="title"/>
          </p:nvPr>
        </p:nvSpPr>
        <p:spPr/>
        <p:txBody>
          <a:bodyPr>
            <a:normAutofit/>
          </a:bodyPr>
          <a:lstStyle/>
          <a:p>
            <a:r>
              <a:rPr lang="en-US" sz="3000" dirty="0"/>
              <a:t>All Means ALL</a:t>
            </a:r>
          </a:p>
        </p:txBody>
      </p:sp>
      <p:sp>
        <p:nvSpPr>
          <p:cNvPr id="3" name="Content Placeholder 2">
            <a:extLst>
              <a:ext uri="{FF2B5EF4-FFF2-40B4-BE49-F238E27FC236}">
                <a16:creationId xmlns:a16="http://schemas.microsoft.com/office/drawing/2014/main" id="{E78A8A20-96B9-B007-5E10-F588CF52AC58}"/>
              </a:ext>
            </a:extLst>
          </p:cNvPr>
          <p:cNvSpPr>
            <a:spLocks noGrp="1"/>
          </p:cNvSpPr>
          <p:nvPr>
            <p:ph idx="1"/>
          </p:nvPr>
        </p:nvSpPr>
        <p:spPr/>
        <p:txBody>
          <a:bodyPr>
            <a:normAutofit/>
          </a:bodyPr>
          <a:lstStyle/>
          <a:p>
            <a:r>
              <a:rPr lang="en-US" sz="2400" b="1" i="1" dirty="0">
                <a:ea typeface="Courier New" panose="02070309020205020404" pitchFamily="49" charset="0"/>
              </a:rPr>
              <a:t>No</a:t>
            </a:r>
            <a:r>
              <a:rPr lang="en-US" sz="2400" b="1" i="1" spc="-124" dirty="0">
                <a:ea typeface="Courier New" panose="02070309020205020404" pitchFamily="49" charset="0"/>
              </a:rPr>
              <a:t> </a:t>
            </a:r>
            <a:r>
              <a:rPr lang="en-US" sz="2400" b="1" i="1" dirty="0">
                <a:ea typeface="Courier New" panose="02070309020205020404" pitchFamily="49" charset="0"/>
              </a:rPr>
              <a:t>parent,</a:t>
            </a:r>
            <a:r>
              <a:rPr lang="en-US" sz="2400" b="1" i="1" spc="-101" dirty="0">
                <a:ea typeface="Courier New" panose="02070309020205020404" pitchFamily="49" charset="0"/>
              </a:rPr>
              <a:t> </a:t>
            </a:r>
            <a:r>
              <a:rPr lang="en-US" sz="2400" b="1" i="1" dirty="0">
                <a:ea typeface="Courier New" panose="02070309020205020404" pitchFamily="49" charset="0"/>
              </a:rPr>
              <a:t>teacher,</a:t>
            </a:r>
            <a:r>
              <a:rPr lang="en-US" sz="2400" b="1" i="1" spc="-90" dirty="0">
                <a:ea typeface="Courier New" panose="02070309020205020404" pitchFamily="49" charset="0"/>
              </a:rPr>
              <a:t> </a:t>
            </a:r>
            <a:r>
              <a:rPr lang="en-US" sz="2400" b="1" i="1" dirty="0">
                <a:ea typeface="Courier New" panose="02070309020205020404" pitchFamily="49" charset="0"/>
              </a:rPr>
              <a:t>administrator,</a:t>
            </a:r>
            <a:r>
              <a:rPr lang="en-US" sz="2400" b="1" i="1" spc="-143" dirty="0">
                <a:ea typeface="Courier New" panose="02070309020205020404" pitchFamily="49" charset="0"/>
              </a:rPr>
              <a:t> </a:t>
            </a:r>
            <a:r>
              <a:rPr lang="en-US" sz="2400" b="1" i="1" dirty="0">
                <a:ea typeface="Courier New" panose="02070309020205020404" pitchFamily="49" charset="0"/>
              </a:rPr>
              <a:t>nor</a:t>
            </a:r>
            <a:r>
              <a:rPr lang="en-US" sz="2400" b="1" i="1" spc="-143" dirty="0">
                <a:ea typeface="Courier New" panose="02070309020205020404" pitchFamily="49" charset="0"/>
              </a:rPr>
              <a:t> </a:t>
            </a:r>
            <a:r>
              <a:rPr lang="en-US" sz="2400" b="1" i="1" dirty="0">
                <a:ea typeface="Courier New" panose="02070309020205020404" pitchFamily="49" charset="0"/>
              </a:rPr>
              <a:t>child would</a:t>
            </a:r>
            <a:r>
              <a:rPr lang="en-US" sz="2400" b="1" i="1" spc="-60" dirty="0">
                <a:ea typeface="Courier New" panose="02070309020205020404" pitchFamily="49" charset="0"/>
              </a:rPr>
              <a:t> </a:t>
            </a:r>
            <a:r>
              <a:rPr lang="en-US" sz="2400" b="1" i="1" dirty="0">
                <a:ea typeface="Courier New" panose="02070309020205020404" pitchFamily="49" charset="0"/>
              </a:rPr>
              <a:t>settle</a:t>
            </a:r>
            <a:r>
              <a:rPr lang="en-US" sz="2400" b="1" i="1" spc="-135" dirty="0">
                <a:ea typeface="Courier New" panose="02070309020205020404" pitchFamily="49" charset="0"/>
              </a:rPr>
              <a:t> </a:t>
            </a:r>
            <a:r>
              <a:rPr lang="en-US" sz="2400" b="1" i="1" dirty="0">
                <a:ea typeface="Courier New" panose="02070309020205020404" pitchFamily="49" charset="0"/>
              </a:rPr>
              <a:t>for</a:t>
            </a:r>
            <a:r>
              <a:rPr lang="en-US" sz="2400" b="1" i="1" spc="-101" dirty="0">
                <a:ea typeface="Courier New" panose="02070309020205020404" pitchFamily="49" charset="0"/>
              </a:rPr>
              <a:t> </a:t>
            </a:r>
            <a:r>
              <a:rPr lang="en-US" sz="2400" b="1" i="1" dirty="0">
                <a:ea typeface="Courier New" panose="02070309020205020404" pitchFamily="49" charset="0"/>
              </a:rPr>
              <a:t>being</a:t>
            </a:r>
            <a:r>
              <a:rPr lang="en-US" sz="2400" b="1" i="1" spc="-139" dirty="0">
                <a:ea typeface="Courier New" panose="02070309020205020404" pitchFamily="49" charset="0"/>
              </a:rPr>
              <a:t> </a:t>
            </a:r>
            <a:r>
              <a:rPr lang="en-US" sz="2400" b="1" i="1" dirty="0">
                <a:ea typeface="Courier New" panose="02070309020205020404" pitchFamily="49" charset="0"/>
              </a:rPr>
              <a:t>told</a:t>
            </a:r>
            <a:r>
              <a:rPr lang="en-US" sz="2400" b="1" i="1" spc="-75" dirty="0">
                <a:ea typeface="Courier New" panose="02070309020205020404" pitchFamily="49" charset="0"/>
              </a:rPr>
              <a:t> </a:t>
            </a:r>
            <a:r>
              <a:rPr lang="en-US" sz="2400" b="1" i="1" dirty="0">
                <a:ea typeface="Courier New" panose="02070309020205020404" pitchFamily="49" charset="0"/>
              </a:rPr>
              <a:t>a</a:t>
            </a:r>
            <a:r>
              <a:rPr lang="en-US" sz="2400" b="1" i="1" spc="-143" dirty="0">
                <a:ea typeface="Courier New" panose="02070309020205020404" pitchFamily="49" charset="0"/>
              </a:rPr>
              <a:t> </a:t>
            </a:r>
            <a:r>
              <a:rPr lang="en-US" sz="2400" b="1" i="1" dirty="0">
                <a:ea typeface="Courier New" panose="02070309020205020404" pitchFamily="49" charset="0"/>
              </a:rPr>
              <a:t>specific</a:t>
            </a:r>
            <a:r>
              <a:rPr lang="en-US" sz="2400" b="1" i="1" spc="-83" dirty="0">
                <a:ea typeface="Courier New" panose="02070309020205020404" pitchFamily="49" charset="0"/>
              </a:rPr>
              <a:t> </a:t>
            </a:r>
            <a:r>
              <a:rPr lang="en-US" sz="2400" b="1" i="1" dirty="0">
                <a:ea typeface="Courier New" panose="02070309020205020404" pitchFamily="49" charset="0"/>
              </a:rPr>
              <a:t>child</a:t>
            </a:r>
            <a:r>
              <a:rPr lang="en-US" sz="2400" b="1" i="1" spc="-71" dirty="0">
                <a:ea typeface="Courier New" panose="02070309020205020404" pitchFamily="49" charset="0"/>
              </a:rPr>
              <a:t> </a:t>
            </a:r>
            <a:r>
              <a:rPr lang="en-US" sz="2400" b="1" i="1" dirty="0">
                <a:ea typeface="Courier New" panose="02070309020205020404" pitchFamily="49" charset="0"/>
              </a:rPr>
              <a:t>was</a:t>
            </a:r>
            <a:r>
              <a:rPr lang="en-US" sz="2400" b="1" i="1" spc="-120" dirty="0">
                <a:ea typeface="Courier New" panose="02070309020205020404" pitchFamily="49" charset="0"/>
              </a:rPr>
              <a:t> </a:t>
            </a:r>
            <a:r>
              <a:rPr lang="en-US" sz="2400" b="1" i="1" dirty="0">
                <a:ea typeface="Courier New" panose="02070309020205020404" pitchFamily="49" charset="0"/>
              </a:rPr>
              <a:t>not</a:t>
            </a:r>
            <a:r>
              <a:rPr lang="en-US" sz="2400" b="1" i="1" spc="-127" dirty="0">
                <a:ea typeface="Courier New" panose="02070309020205020404" pitchFamily="49" charset="0"/>
              </a:rPr>
              <a:t> </a:t>
            </a:r>
            <a:r>
              <a:rPr lang="en-US" sz="2400" b="1" i="1" dirty="0">
                <a:ea typeface="Courier New" panose="02070309020205020404" pitchFamily="49" charset="0"/>
              </a:rPr>
              <a:t>going to</a:t>
            </a:r>
            <a:r>
              <a:rPr lang="en-US" sz="2400" b="1" i="1" spc="-90" dirty="0">
                <a:ea typeface="Courier New" panose="02070309020205020404" pitchFamily="49" charset="0"/>
              </a:rPr>
              <a:t> </a:t>
            </a:r>
            <a:r>
              <a:rPr lang="en-US" sz="2400" b="1" i="1" dirty="0">
                <a:ea typeface="Courier New" panose="02070309020205020404" pitchFamily="49" charset="0"/>
              </a:rPr>
              <a:t>be</a:t>
            </a:r>
            <a:r>
              <a:rPr lang="en-US" sz="2400" b="1" i="1" spc="-71" dirty="0">
                <a:ea typeface="Courier New" panose="02070309020205020404" pitchFamily="49" charset="0"/>
              </a:rPr>
              <a:t> </a:t>
            </a:r>
            <a:r>
              <a:rPr lang="en-US" sz="2400" b="1" i="1" dirty="0">
                <a:ea typeface="Courier New" panose="02070309020205020404" pitchFamily="49" charset="0"/>
              </a:rPr>
              <a:t>taught</a:t>
            </a:r>
            <a:r>
              <a:rPr lang="en-US" sz="2400" b="1" i="1" spc="-71" dirty="0">
                <a:ea typeface="Courier New" panose="02070309020205020404" pitchFamily="49" charset="0"/>
              </a:rPr>
              <a:t> </a:t>
            </a:r>
            <a:r>
              <a:rPr lang="en-US" sz="2400" b="1" i="1" dirty="0">
                <a:ea typeface="Courier New" panose="02070309020205020404" pitchFamily="49" charset="0"/>
              </a:rPr>
              <a:t>to</a:t>
            </a:r>
            <a:r>
              <a:rPr lang="en-US" sz="2400" b="1" i="1" spc="-98" dirty="0">
                <a:ea typeface="Courier New" panose="02070309020205020404" pitchFamily="49" charset="0"/>
              </a:rPr>
              <a:t> </a:t>
            </a:r>
            <a:r>
              <a:rPr lang="en-US" sz="2400" b="1" i="1" dirty="0">
                <a:ea typeface="Courier New" panose="02070309020205020404" pitchFamily="49" charset="0"/>
              </a:rPr>
              <a:t>read</a:t>
            </a:r>
            <a:r>
              <a:rPr lang="en-US" sz="2400" dirty="0">
                <a:ea typeface="Courier New" panose="02070309020205020404" pitchFamily="49" charset="0"/>
              </a:rPr>
              <a:t>;</a:t>
            </a:r>
            <a:r>
              <a:rPr lang="en-US" sz="2400" spc="-60" dirty="0">
                <a:ea typeface="Courier New" panose="02070309020205020404" pitchFamily="49" charset="0"/>
              </a:rPr>
              <a:t> </a:t>
            </a:r>
            <a:r>
              <a:rPr lang="en-US" sz="2400" dirty="0">
                <a:ea typeface="Courier New" panose="02070309020205020404" pitchFamily="49" charset="0"/>
              </a:rPr>
              <a:t>yet</a:t>
            </a:r>
            <a:r>
              <a:rPr lang="en-US" sz="2400" spc="-41" dirty="0">
                <a:ea typeface="Courier New" panose="02070309020205020404" pitchFamily="49" charset="0"/>
              </a:rPr>
              <a:t> </a:t>
            </a:r>
            <a:r>
              <a:rPr lang="en-US" sz="2400" dirty="0">
                <a:ea typeface="Courier New" panose="02070309020205020404" pitchFamily="49" charset="0"/>
              </a:rPr>
              <a:t>that</a:t>
            </a:r>
            <a:r>
              <a:rPr lang="en-US" sz="2400" spc="-90" dirty="0">
                <a:ea typeface="Courier New" panose="02070309020205020404" pitchFamily="49" charset="0"/>
              </a:rPr>
              <a:t> </a:t>
            </a:r>
            <a:r>
              <a:rPr lang="en-US" sz="2400" dirty="0">
                <a:ea typeface="Courier New" panose="02070309020205020404" pitchFamily="49" charset="0"/>
              </a:rPr>
              <a:t>was happening</a:t>
            </a:r>
            <a:r>
              <a:rPr lang="en-US" sz="2400" spc="-143" dirty="0">
                <a:ea typeface="Courier New" panose="02070309020205020404" pitchFamily="49" charset="0"/>
              </a:rPr>
              <a:t> </a:t>
            </a:r>
            <a:r>
              <a:rPr lang="en-US" sz="2400" dirty="0">
                <a:ea typeface="Courier New" panose="02070309020205020404" pitchFamily="49" charset="0"/>
              </a:rPr>
              <a:t>in</a:t>
            </a:r>
            <a:r>
              <a:rPr lang="en-US" sz="2400" spc="-139" dirty="0">
                <a:ea typeface="Courier New" panose="02070309020205020404" pitchFamily="49" charset="0"/>
              </a:rPr>
              <a:t> </a:t>
            </a:r>
            <a:r>
              <a:rPr lang="en-US" sz="2400" dirty="0">
                <a:ea typeface="Courier New" panose="02070309020205020404" pitchFamily="49" charset="0"/>
              </a:rPr>
              <a:t>Clovis</a:t>
            </a:r>
            <a:r>
              <a:rPr lang="en-US" sz="2400" spc="-143" dirty="0">
                <a:ea typeface="Courier New" panose="02070309020205020404" pitchFamily="49" charset="0"/>
              </a:rPr>
              <a:t> </a:t>
            </a:r>
            <a:r>
              <a:rPr lang="en-US" sz="2400" dirty="0">
                <a:ea typeface="Courier New" panose="02070309020205020404" pitchFamily="49" charset="0"/>
              </a:rPr>
              <a:t>Unified.</a:t>
            </a:r>
            <a:r>
              <a:rPr lang="en-US" sz="2400" spc="30" dirty="0">
                <a:ea typeface="Courier New" panose="02070309020205020404" pitchFamily="49" charset="0"/>
              </a:rPr>
              <a:t> </a:t>
            </a:r>
            <a:r>
              <a:rPr lang="en-US" sz="2400" dirty="0">
                <a:ea typeface="Courier New" panose="02070309020205020404" pitchFamily="49" charset="0"/>
              </a:rPr>
              <a:t>The</a:t>
            </a:r>
            <a:r>
              <a:rPr lang="en-US" sz="2400" spc="-143" dirty="0">
                <a:ea typeface="Courier New" panose="02070309020205020404" pitchFamily="49" charset="0"/>
              </a:rPr>
              <a:t> </a:t>
            </a:r>
            <a:r>
              <a:rPr lang="en-US" sz="2400" dirty="0">
                <a:ea typeface="Courier New" panose="02070309020205020404" pitchFamily="49" charset="0"/>
              </a:rPr>
              <a:t>goal</a:t>
            </a:r>
            <a:r>
              <a:rPr lang="en-US" sz="2400" spc="-113" dirty="0">
                <a:ea typeface="Courier New" panose="02070309020205020404" pitchFamily="49" charset="0"/>
              </a:rPr>
              <a:t> </a:t>
            </a:r>
            <a:r>
              <a:rPr lang="en-US" sz="2400" dirty="0">
                <a:ea typeface="Courier New" panose="02070309020205020404" pitchFamily="49" charset="0"/>
              </a:rPr>
              <a:t>of</a:t>
            </a:r>
            <a:r>
              <a:rPr lang="en-US" sz="2400" spc="-131" dirty="0">
                <a:ea typeface="Courier New" panose="02070309020205020404" pitchFamily="49" charset="0"/>
              </a:rPr>
              <a:t> </a:t>
            </a:r>
            <a:r>
              <a:rPr lang="en-US" sz="2400" dirty="0">
                <a:ea typeface="Courier New" panose="02070309020205020404" pitchFamily="49" charset="0"/>
              </a:rPr>
              <a:t>90%</a:t>
            </a:r>
            <a:r>
              <a:rPr lang="en-US" sz="2400" spc="-143" dirty="0">
                <a:ea typeface="Courier New" panose="02070309020205020404" pitchFamily="49" charset="0"/>
              </a:rPr>
              <a:t> </a:t>
            </a:r>
            <a:r>
              <a:rPr lang="en-US" sz="2400" dirty="0">
                <a:ea typeface="Courier New" panose="02070309020205020404" pitchFamily="49" charset="0"/>
              </a:rPr>
              <a:t>of students</a:t>
            </a:r>
            <a:r>
              <a:rPr lang="en-US" sz="2400" spc="-143" dirty="0">
                <a:ea typeface="Courier New" panose="02070309020205020404" pitchFamily="49" charset="0"/>
              </a:rPr>
              <a:t> </a:t>
            </a:r>
            <a:r>
              <a:rPr lang="en-US" sz="2400" dirty="0">
                <a:ea typeface="Courier New" panose="02070309020205020404" pitchFamily="49" charset="0"/>
              </a:rPr>
              <a:t>being</a:t>
            </a:r>
            <a:r>
              <a:rPr lang="en-US" sz="2400" spc="-143" dirty="0">
                <a:ea typeface="Courier New" panose="02070309020205020404" pitchFamily="49" charset="0"/>
              </a:rPr>
              <a:t> </a:t>
            </a:r>
            <a:r>
              <a:rPr lang="en-US" sz="2400" dirty="0">
                <a:ea typeface="Courier New" panose="02070309020205020404" pitchFamily="49" charset="0"/>
              </a:rPr>
              <a:t>on</a:t>
            </a:r>
            <a:r>
              <a:rPr lang="en-US" sz="2400" spc="-139" dirty="0">
                <a:ea typeface="Courier New" panose="02070309020205020404" pitchFamily="49" charset="0"/>
              </a:rPr>
              <a:t> </a:t>
            </a:r>
            <a:r>
              <a:rPr lang="en-US" sz="2400" dirty="0">
                <a:ea typeface="Courier New" panose="02070309020205020404" pitchFamily="49" charset="0"/>
              </a:rPr>
              <a:t>grade</a:t>
            </a:r>
            <a:r>
              <a:rPr lang="en-US" sz="2400" spc="-101" dirty="0">
                <a:ea typeface="Courier New" panose="02070309020205020404" pitchFamily="49" charset="0"/>
              </a:rPr>
              <a:t> </a:t>
            </a:r>
            <a:r>
              <a:rPr lang="en-US" sz="2400" dirty="0">
                <a:ea typeface="Courier New" panose="02070309020205020404" pitchFamily="49" charset="0"/>
              </a:rPr>
              <a:t>level</a:t>
            </a:r>
            <a:r>
              <a:rPr lang="en-US" sz="2400" spc="-90" dirty="0">
                <a:ea typeface="Courier New" panose="02070309020205020404" pitchFamily="49" charset="0"/>
              </a:rPr>
              <a:t> </a:t>
            </a:r>
            <a:r>
              <a:rPr lang="en-US" sz="2400" dirty="0">
                <a:ea typeface="Courier New" panose="02070309020205020404" pitchFamily="49" charset="0"/>
              </a:rPr>
              <a:t>in</a:t>
            </a:r>
            <a:r>
              <a:rPr lang="en-US" sz="2400" spc="-143" dirty="0">
                <a:ea typeface="Courier New" panose="02070309020205020404" pitchFamily="49" charset="0"/>
              </a:rPr>
              <a:t> </a:t>
            </a:r>
            <a:r>
              <a:rPr lang="en-US" sz="2400" dirty="0">
                <a:ea typeface="Courier New" panose="02070309020205020404" pitchFamily="49" charset="0"/>
              </a:rPr>
              <a:t>reading</a:t>
            </a:r>
            <a:r>
              <a:rPr lang="en-US" sz="2400" spc="-127" dirty="0">
                <a:ea typeface="Courier New" panose="02070309020205020404" pitchFamily="49" charset="0"/>
              </a:rPr>
              <a:t> </a:t>
            </a:r>
            <a:r>
              <a:rPr lang="en-US" sz="2400" dirty="0">
                <a:ea typeface="Courier New" panose="02070309020205020404" pitchFamily="49" charset="0"/>
              </a:rPr>
              <a:t>and</a:t>
            </a:r>
            <a:r>
              <a:rPr lang="en-US" sz="2400" spc="-124" dirty="0">
                <a:ea typeface="Courier New" panose="02070309020205020404" pitchFamily="49" charset="0"/>
              </a:rPr>
              <a:t> </a:t>
            </a:r>
            <a:r>
              <a:rPr lang="en-US" sz="2400" dirty="0">
                <a:ea typeface="Courier New" panose="02070309020205020404" pitchFamily="49" charset="0"/>
              </a:rPr>
              <a:t>mathematics</a:t>
            </a:r>
            <a:r>
              <a:rPr lang="en-US" sz="2400" spc="-56" dirty="0">
                <a:ea typeface="Courier New" panose="02070309020205020404" pitchFamily="49" charset="0"/>
              </a:rPr>
              <a:t> </a:t>
            </a:r>
            <a:r>
              <a:rPr lang="en-US" sz="2400" dirty="0">
                <a:ea typeface="Courier New" panose="02070309020205020404" pitchFamily="49" charset="0"/>
              </a:rPr>
              <a:t>was </a:t>
            </a:r>
            <a:r>
              <a:rPr lang="en-US" sz="2400" spc="-8" dirty="0">
                <a:ea typeface="Courier New" panose="02070309020205020404" pitchFamily="49" charset="0"/>
              </a:rPr>
              <a:t>established.</a:t>
            </a:r>
          </a:p>
          <a:p>
            <a:pPr algn="r"/>
            <a:br>
              <a:rPr lang="en-US" sz="1650" i="1" dirty="0"/>
            </a:br>
            <a:r>
              <a:rPr lang="en-US" sz="1650" i="1" u="sng" dirty="0"/>
              <a:t>Historical Overview of CUSD</a:t>
            </a:r>
          </a:p>
          <a:p>
            <a:endParaRPr lang="en-US" sz="2400" dirty="0"/>
          </a:p>
        </p:txBody>
      </p:sp>
    </p:spTree>
    <p:extLst>
      <p:ext uri="{BB962C8B-B14F-4D97-AF65-F5344CB8AC3E}">
        <p14:creationId xmlns:p14="http://schemas.microsoft.com/office/powerpoint/2010/main" val="30879930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9CB5F66-015A-7D9A-1B1B-D8EB90B0F518}"/>
              </a:ext>
            </a:extLst>
          </p:cNvPr>
          <p:cNvSpPr>
            <a:spLocks noGrp="1"/>
          </p:cNvSpPr>
          <p:nvPr>
            <p:ph type="title"/>
          </p:nvPr>
        </p:nvSpPr>
        <p:spPr/>
        <p:txBody>
          <a:bodyPr/>
          <a:lstStyle/>
          <a:p>
            <a:r>
              <a:rPr lang="en-US" dirty="0"/>
              <a:t>Students at the Center Video</a:t>
            </a:r>
          </a:p>
        </p:txBody>
      </p:sp>
      <p:pic>
        <p:nvPicPr>
          <p:cNvPr id="2" name="Online Media 1" descr="Leadership Tenet - Students Are At The Center">
            <a:hlinkClick r:id="" action="ppaction://media"/>
            <a:extLst>
              <a:ext uri="{FF2B5EF4-FFF2-40B4-BE49-F238E27FC236}">
                <a16:creationId xmlns:a16="http://schemas.microsoft.com/office/drawing/2014/main" id="{CF5C19F9-1869-15ED-48DA-0706EBC6C9FE}"/>
              </a:ext>
            </a:extLst>
          </p:cNvPr>
          <p:cNvPicPr>
            <a:picLocks noRot="1" noChangeAspect="1"/>
          </p:cNvPicPr>
          <p:nvPr>
            <a:videoFile r:link="rId1"/>
          </p:nvPr>
        </p:nvPicPr>
        <p:blipFill>
          <a:blip r:embed="rId4"/>
          <a:stretch>
            <a:fillRect/>
          </a:stretch>
        </p:blipFill>
        <p:spPr>
          <a:xfrm>
            <a:off x="0" y="0"/>
            <a:ext cx="9136856" cy="5147525"/>
          </a:xfrm>
          <a:prstGeom prst="rect">
            <a:avLst/>
          </a:prstGeom>
        </p:spPr>
      </p:pic>
    </p:spTree>
    <p:extLst>
      <p:ext uri="{BB962C8B-B14F-4D97-AF65-F5344CB8AC3E}">
        <p14:creationId xmlns:p14="http://schemas.microsoft.com/office/powerpoint/2010/main" val="3008958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1_Editorial Meeting by Slidesgo">
  <a:themeElements>
    <a:clrScheme name="Custom 1">
      <a:dk1>
        <a:srgbClr val="00498F"/>
      </a:dk1>
      <a:lt1>
        <a:srgbClr val="00498F"/>
      </a:lt1>
      <a:dk2>
        <a:srgbClr val="00498F"/>
      </a:dk2>
      <a:lt2>
        <a:srgbClr val="00498F"/>
      </a:lt2>
      <a:accent1>
        <a:srgbClr val="00498E"/>
      </a:accent1>
      <a:accent2>
        <a:srgbClr val="00498E"/>
      </a:accent2>
      <a:accent3>
        <a:srgbClr val="00498F"/>
      </a:accent3>
      <a:accent4>
        <a:srgbClr val="00498F"/>
      </a:accent4>
      <a:accent5>
        <a:srgbClr val="00498F"/>
      </a:accent5>
      <a:accent6>
        <a:srgbClr val="00498F"/>
      </a:accent6>
      <a:hlink>
        <a:srgbClr val="191919"/>
      </a:hlink>
      <a:folHlink>
        <a:srgbClr val="0097A7"/>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oc B Leadership PPT v1 - Blue Logo" id="{9ACCAA4C-BB0C-164B-A7BA-6CA90822A93B}" vid="{5C391EB1-4DAF-394F-9962-3DAD3952484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3651</TotalTime>
  <Words>2573</Words>
  <Application>Microsoft Macintosh PowerPoint</Application>
  <PresentationFormat>On-screen Show (16:9)</PresentationFormat>
  <Paragraphs>140</Paragraphs>
  <Slides>10</Slides>
  <Notes>10</Notes>
  <HiddenSlides>0</HiddenSlides>
  <MMClips>1</MMClips>
  <ScaleCrop>false</ScaleCrop>
  <HeadingPairs>
    <vt:vector size="8" baseType="variant">
      <vt:variant>
        <vt:lpstr>Fonts Used</vt:lpstr>
      </vt:variant>
      <vt:variant>
        <vt:i4>13</vt:i4>
      </vt:variant>
      <vt:variant>
        <vt:lpstr>Theme</vt:lpstr>
      </vt:variant>
      <vt:variant>
        <vt:i4>1</vt:i4>
      </vt:variant>
      <vt:variant>
        <vt:lpstr>Slide Titles</vt:lpstr>
      </vt:variant>
      <vt:variant>
        <vt:i4>10</vt:i4>
      </vt:variant>
      <vt:variant>
        <vt:lpstr>Custom Shows</vt:lpstr>
      </vt:variant>
      <vt:variant>
        <vt:i4>1</vt:i4>
      </vt:variant>
    </vt:vector>
  </HeadingPairs>
  <TitlesOfParts>
    <vt:vector size="25" baseType="lpstr">
      <vt:lpstr>Arial</vt:lpstr>
      <vt:lpstr>Bebas Neue</vt:lpstr>
      <vt:lpstr>Bebas Neue Regular</vt:lpstr>
      <vt:lpstr>Exo</vt:lpstr>
      <vt:lpstr>Fjalla One</vt:lpstr>
      <vt:lpstr>Garamond</vt:lpstr>
      <vt:lpstr>Open Sans</vt:lpstr>
      <vt:lpstr>Raleway Medium</vt:lpstr>
      <vt:lpstr>Ramabhadra</vt:lpstr>
      <vt:lpstr>Red Hat Text</vt:lpstr>
      <vt:lpstr>Roboto Condensed Light</vt:lpstr>
      <vt:lpstr>Symbol</vt:lpstr>
      <vt:lpstr>Times New Roman</vt:lpstr>
      <vt:lpstr>1_Editorial Meeting by Slidesgo</vt:lpstr>
      <vt:lpstr>PowerPoint Presentation</vt:lpstr>
      <vt:lpstr>Students are at the  Center of Every Decision</vt:lpstr>
      <vt:lpstr>“A Fair Break for Every Kid”    Doc’s CHARGE</vt:lpstr>
      <vt:lpstr> Students are at the Center of Every Decision Values  </vt:lpstr>
      <vt:lpstr>“A Fair Break for Every Kid”    Doc’s Charge</vt:lpstr>
      <vt:lpstr> Never lose focus on our kids…</vt:lpstr>
      <vt:lpstr> We do not give up. </vt:lpstr>
      <vt:lpstr>All Means ALL</vt:lpstr>
      <vt:lpstr>Students at the Center Video</vt:lpstr>
      <vt:lpstr>End of Part I</vt:lpstr>
      <vt:lpstr>Part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Riding For The Brand Pt. 1</dc:title>
  <dc:creator>Debbie Parra</dc:creator>
  <cp:lastModifiedBy>Joey Elswick</cp:lastModifiedBy>
  <cp:revision>35</cp:revision>
  <dcterms:modified xsi:type="dcterms:W3CDTF">2023-10-30T18:41:49Z</dcterms:modified>
</cp:coreProperties>
</file>